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2"/>
  </p:sldMasterIdLst>
  <p:notesMasterIdLst>
    <p:notesMasterId r:id="rId15"/>
  </p:notesMasterIdLst>
  <p:handoutMasterIdLst>
    <p:handoutMasterId r:id="rId16"/>
  </p:handoutMasterIdLst>
  <p:sldIdLst>
    <p:sldId id="257" r:id="rId3"/>
    <p:sldId id="258" r:id="rId4"/>
    <p:sldId id="260" r:id="rId5"/>
    <p:sldId id="259"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898908" rtl="0" eaLnBrk="1" latinLnBrk="0" hangingPunct="1">
      <a:defRPr sz="1765" kern="1200">
        <a:solidFill>
          <a:schemeClr val="tx1"/>
        </a:solidFill>
        <a:latin typeface="+mn-lt"/>
        <a:ea typeface="+mn-ea"/>
        <a:cs typeface="+mn-cs"/>
      </a:defRPr>
    </a:lvl1pPr>
    <a:lvl2pPr marL="449454" algn="l" defTabSz="898908" rtl="0" eaLnBrk="1" latinLnBrk="0" hangingPunct="1">
      <a:defRPr sz="1765" kern="1200">
        <a:solidFill>
          <a:schemeClr val="tx1"/>
        </a:solidFill>
        <a:latin typeface="+mn-lt"/>
        <a:ea typeface="+mn-ea"/>
        <a:cs typeface="+mn-cs"/>
      </a:defRPr>
    </a:lvl2pPr>
    <a:lvl3pPr marL="898908" algn="l" defTabSz="898908" rtl="0" eaLnBrk="1" latinLnBrk="0" hangingPunct="1">
      <a:defRPr sz="1765" kern="1200">
        <a:solidFill>
          <a:schemeClr val="tx1"/>
        </a:solidFill>
        <a:latin typeface="+mn-lt"/>
        <a:ea typeface="+mn-ea"/>
        <a:cs typeface="+mn-cs"/>
      </a:defRPr>
    </a:lvl3pPr>
    <a:lvl4pPr marL="1348364" algn="l" defTabSz="898908" rtl="0" eaLnBrk="1" latinLnBrk="0" hangingPunct="1">
      <a:defRPr sz="1765" kern="1200">
        <a:solidFill>
          <a:schemeClr val="tx1"/>
        </a:solidFill>
        <a:latin typeface="+mn-lt"/>
        <a:ea typeface="+mn-ea"/>
        <a:cs typeface="+mn-cs"/>
      </a:defRPr>
    </a:lvl4pPr>
    <a:lvl5pPr marL="1797818" algn="l" defTabSz="898908" rtl="0" eaLnBrk="1" latinLnBrk="0" hangingPunct="1">
      <a:defRPr sz="1765" kern="1200">
        <a:solidFill>
          <a:schemeClr val="tx1"/>
        </a:solidFill>
        <a:latin typeface="+mn-lt"/>
        <a:ea typeface="+mn-ea"/>
        <a:cs typeface="+mn-cs"/>
      </a:defRPr>
    </a:lvl5pPr>
    <a:lvl6pPr marL="2247272" algn="l" defTabSz="898908" rtl="0" eaLnBrk="1" latinLnBrk="0" hangingPunct="1">
      <a:defRPr sz="1765" kern="1200">
        <a:solidFill>
          <a:schemeClr val="tx1"/>
        </a:solidFill>
        <a:latin typeface="+mn-lt"/>
        <a:ea typeface="+mn-ea"/>
        <a:cs typeface="+mn-cs"/>
      </a:defRPr>
    </a:lvl6pPr>
    <a:lvl7pPr marL="2696726" algn="l" defTabSz="898908" rtl="0" eaLnBrk="1" latinLnBrk="0" hangingPunct="1">
      <a:defRPr sz="1765" kern="1200">
        <a:solidFill>
          <a:schemeClr val="tx1"/>
        </a:solidFill>
        <a:latin typeface="+mn-lt"/>
        <a:ea typeface="+mn-ea"/>
        <a:cs typeface="+mn-cs"/>
      </a:defRPr>
    </a:lvl7pPr>
    <a:lvl8pPr marL="3146181" algn="l" defTabSz="898908" rtl="0" eaLnBrk="1" latinLnBrk="0" hangingPunct="1">
      <a:defRPr sz="1765" kern="1200">
        <a:solidFill>
          <a:schemeClr val="tx1"/>
        </a:solidFill>
        <a:latin typeface="+mn-lt"/>
        <a:ea typeface="+mn-ea"/>
        <a:cs typeface="+mn-cs"/>
      </a:defRPr>
    </a:lvl8pPr>
    <a:lvl9pPr marL="3595635" algn="l" defTabSz="898908"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 userDrawn="1">
          <p15:clr>
            <a:srgbClr val="A4A3A4"/>
          </p15:clr>
        </p15:guide>
        <p15:guide id="2" orient="horz" pos="4235" userDrawn="1">
          <p15:clr>
            <a:srgbClr val="A4A3A4"/>
          </p15:clr>
        </p15:guide>
        <p15:guide id="3" orient="horz" pos="2160" userDrawn="1">
          <p15:clr>
            <a:srgbClr val="A4A3A4"/>
          </p15:clr>
        </p15:guide>
        <p15:guide id="4" pos="2880" userDrawn="1">
          <p15:clr>
            <a:srgbClr val="A4A3A4"/>
          </p15:clr>
        </p15:guide>
        <p15:guide id="5" pos="131" userDrawn="1">
          <p15:clr>
            <a:srgbClr val="A4A3A4"/>
          </p15:clr>
        </p15:guide>
        <p15:guide id="6" pos="562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53" autoAdjust="0"/>
    <p:restoredTop sz="94660"/>
  </p:normalViewPr>
  <p:slideViewPr>
    <p:cSldViewPr showGuides="1">
      <p:cViewPr varScale="1">
        <p:scale>
          <a:sx n="92" d="100"/>
          <a:sy n="92" d="100"/>
        </p:scale>
        <p:origin x="1182" y="90"/>
      </p:cViewPr>
      <p:guideLst>
        <p:guide orient="horz" pos="85"/>
        <p:guide orient="horz" pos="4235"/>
        <p:guide orient="horz" pos="2160"/>
        <p:guide pos="2880"/>
        <p:guide pos="131"/>
        <p:guide pos="5629"/>
      </p:guideLst>
    </p:cSldViewPr>
  </p:slideViewPr>
  <p:notesTextViewPr>
    <p:cViewPr>
      <p:scale>
        <a:sx n="1" d="1"/>
        <a:sy n="1" d="1"/>
      </p:scale>
      <p:origin x="0" y="0"/>
    </p:cViewPr>
  </p:notesTextViewPr>
  <p:notesViewPr>
    <p:cSldViewPr showGuides="1">
      <p:cViewPr varScale="1">
        <p:scale>
          <a:sx n="66" d="100"/>
          <a:sy n="66" d="100"/>
        </p:scale>
        <p:origin x="285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9B1E1D-1656-4BF3-B39D-523606D6DB44}" type="datetimeFigureOut">
              <a:rPr lang="en-US"/>
              <a:t>12/15/2017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4149B6-8CC3-4B9A-BCBF-5AF8A7649FF2}" type="slidenum">
              <a:rPr/>
              <a:t>‹Nº›</a:t>
            </a:fld>
            <a:endParaRPr/>
          </a:p>
        </p:txBody>
      </p:sp>
    </p:spTree>
    <p:extLst>
      <p:ext uri="{BB962C8B-B14F-4D97-AF65-F5344CB8AC3E}">
        <p14:creationId xmlns:p14="http://schemas.microsoft.com/office/powerpoint/2010/main" val="2531268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5FC044-1321-463A-86E8-35D85A959797}" type="datetimeFigureOut">
              <a:rPr lang="en-US"/>
              <a:t>12/15/2017</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AA99EE-A2C0-4BE5-BB96-1FDEE1D6095A}" type="slidenum">
              <a:rPr/>
              <a:t>‹Nº›</a:t>
            </a:fld>
            <a:endParaRPr/>
          </a:p>
        </p:txBody>
      </p:sp>
    </p:spTree>
    <p:extLst>
      <p:ext uri="{BB962C8B-B14F-4D97-AF65-F5344CB8AC3E}">
        <p14:creationId xmlns:p14="http://schemas.microsoft.com/office/powerpoint/2010/main" val="526883074"/>
      </p:ext>
    </p:extLst>
  </p:cSld>
  <p:clrMap bg1="lt1" tx1="dk1" bg2="lt2" tx2="dk2" accent1="accent1" accent2="accent2" accent3="accent3" accent4="accent4" accent5="accent5" accent6="accent6" hlink="hlink" folHlink="folHlink"/>
  <p:notesStyle>
    <a:lvl1pPr marL="0" algn="l" defTabSz="806775" rtl="0" eaLnBrk="1" latinLnBrk="0" hangingPunct="1">
      <a:defRPr sz="1059" kern="1200">
        <a:solidFill>
          <a:schemeClr val="tx1"/>
        </a:solidFill>
        <a:latin typeface="+mn-lt"/>
        <a:ea typeface="+mn-ea"/>
        <a:cs typeface="+mn-cs"/>
      </a:defRPr>
    </a:lvl1pPr>
    <a:lvl2pPr marL="403388" algn="l" defTabSz="806775" rtl="0" eaLnBrk="1" latinLnBrk="0" hangingPunct="1">
      <a:defRPr sz="1059" kern="1200">
        <a:solidFill>
          <a:schemeClr val="tx1"/>
        </a:solidFill>
        <a:latin typeface="+mn-lt"/>
        <a:ea typeface="+mn-ea"/>
        <a:cs typeface="+mn-cs"/>
      </a:defRPr>
    </a:lvl2pPr>
    <a:lvl3pPr marL="806775" algn="l" defTabSz="806775" rtl="0" eaLnBrk="1" latinLnBrk="0" hangingPunct="1">
      <a:defRPr sz="1059" kern="1200">
        <a:solidFill>
          <a:schemeClr val="tx1"/>
        </a:solidFill>
        <a:latin typeface="+mn-lt"/>
        <a:ea typeface="+mn-ea"/>
        <a:cs typeface="+mn-cs"/>
      </a:defRPr>
    </a:lvl3pPr>
    <a:lvl4pPr marL="1210163" algn="l" defTabSz="806775" rtl="0" eaLnBrk="1" latinLnBrk="0" hangingPunct="1">
      <a:defRPr sz="1059" kern="1200">
        <a:solidFill>
          <a:schemeClr val="tx1"/>
        </a:solidFill>
        <a:latin typeface="+mn-lt"/>
        <a:ea typeface="+mn-ea"/>
        <a:cs typeface="+mn-cs"/>
      </a:defRPr>
    </a:lvl4pPr>
    <a:lvl5pPr marL="1613550" algn="l" defTabSz="806775" rtl="0" eaLnBrk="1" latinLnBrk="0" hangingPunct="1">
      <a:defRPr sz="1059" kern="1200">
        <a:solidFill>
          <a:schemeClr val="tx1"/>
        </a:solidFill>
        <a:latin typeface="+mn-lt"/>
        <a:ea typeface="+mn-ea"/>
        <a:cs typeface="+mn-cs"/>
      </a:defRPr>
    </a:lvl5pPr>
    <a:lvl6pPr marL="2016938" algn="l" defTabSz="806775" rtl="0" eaLnBrk="1" latinLnBrk="0" hangingPunct="1">
      <a:defRPr sz="1059" kern="1200">
        <a:solidFill>
          <a:schemeClr val="tx1"/>
        </a:solidFill>
        <a:latin typeface="+mn-lt"/>
        <a:ea typeface="+mn-ea"/>
        <a:cs typeface="+mn-cs"/>
      </a:defRPr>
    </a:lvl6pPr>
    <a:lvl7pPr marL="2420325" algn="l" defTabSz="806775" rtl="0" eaLnBrk="1" latinLnBrk="0" hangingPunct="1">
      <a:defRPr sz="1059" kern="1200">
        <a:solidFill>
          <a:schemeClr val="tx1"/>
        </a:solidFill>
        <a:latin typeface="+mn-lt"/>
        <a:ea typeface="+mn-ea"/>
        <a:cs typeface="+mn-cs"/>
      </a:defRPr>
    </a:lvl7pPr>
    <a:lvl8pPr marL="2823713" algn="l" defTabSz="806775" rtl="0" eaLnBrk="1" latinLnBrk="0" hangingPunct="1">
      <a:defRPr sz="1059" kern="1200">
        <a:solidFill>
          <a:schemeClr val="tx1"/>
        </a:solidFill>
        <a:latin typeface="+mn-lt"/>
        <a:ea typeface="+mn-ea"/>
        <a:cs typeface="+mn-cs"/>
      </a:defRPr>
    </a:lvl8pPr>
    <a:lvl9pPr marL="3227100" algn="l" defTabSz="806775" rtl="0" eaLnBrk="1" latinLnBrk="0" hangingPunct="1">
      <a:defRPr sz="105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E2BDE6FC-D800-44C9-9F28-4DA3F75C04DF}" type="datetimeFigureOut">
              <a:rPr lang="en-US" smtClean="0"/>
              <a:pPr/>
              <a:t>12/15/2017</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s-MX"/>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BD2FA371-C872-4E76-B1E3-5B0775D37C39}" type="slidenum">
              <a:rPr lang="es-MX" smtClean="0"/>
              <a:pPr/>
              <a:t>‹Nº›</a:t>
            </a:fld>
            <a:endParaRPr lang="es-MX"/>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115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BDE6FC-D800-44C9-9F28-4DA3F75C04DF}" type="datetimeFigureOut">
              <a:rPr lang="en-US" smtClean="0"/>
              <a:pPr/>
              <a:t>12/15/2017</a:t>
            </a:fld>
            <a:endParaRPr lang="en-US"/>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2FA371-C872-4E76-B1E3-5B0775D37C39}" type="slidenum">
              <a:rPr lang="es-MX" smtClean="0"/>
              <a:pPr/>
              <a:t>‹Nº›</a:t>
            </a:fld>
            <a:endParaRPr lang="es-MX"/>
          </a:p>
        </p:txBody>
      </p:sp>
    </p:spTree>
    <p:extLst>
      <p:ext uri="{BB962C8B-B14F-4D97-AF65-F5344CB8AC3E}">
        <p14:creationId xmlns:p14="http://schemas.microsoft.com/office/powerpoint/2010/main" val="246937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BDE6FC-D800-44C9-9F28-4DA3F75C04DF}" type="datetimeFigureOut">
              <a:rPr lang="en-US" smtClean="0"/>
              <a:pPr/>
              <a:t>12/15/2017</a:t>
            </a:fld>
            <a:endParaRPr lang="en-US"/>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2FA371-C872-4E76-B1E3-5B0775D37C39}" type="slidenum">
              <a:rPr lang="es-MX" smtClean="0"/>
              <a:pPr/>
              <a:t>‹Nº›</a:t>
            </a:fld>
            <a:endParaRPr lang="es-MX"/>
          </a:p>
        </p:txBody>
      </p:sp>
    </p:spTree>
    <p:extLst>
      <p:ext uri="{BB962C8B-B14F-4D97-AF65-F5344CB8AC3E}">
        <p14:creationId xmlns:p14="http://schemas.microsoft.com/office/powerpoint/2010/main" val="1449169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ertficat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990601" y="1463618"/>
            <a:ext cx="7162800" cy="480942"/>
          </a:xfrm>
        </p:spPr>
        <p:txBody>
          <a:bodyPr lIns="91440" tIns="45720" rIns="91440" bIns="45720" anchor="ctr">
            <a:noAutofit/>
          </a:bodyPr>
          <a:lstStyle>
            <a:lvl1pPr marL="0" indent="0" algn="ctr">
              <a:spcBef>
                <a:spcPts val="0"/>
              </a:spcBef>
              <a:buNone/>
              <a:defRPr sz="3200" i="0">
                <a:solidFill>
                  <a:schemeClr val="tx1"/>
                </a:solidFill>
              </a:defRPr>
            </a:lvl1pPr>
            <a:lvl2pPr marL="0" indent="0" algn="ctr">
              <a:spcBef>
                <a:spcPts val="0"/>
              </a:spcBef>
              <a:buNone/>
              <a:defRPr sz="1637"/>
            </a:lvl2pPr>
            <a:lvl3pPr marL="0" indent="0" algn="ctr">
              <a:spcBef>
                <a:spcPts val="0"/>
              </a:spcBef>
              <a:buNone/>
              <a:defRPr sz="1637"/>
            </a:lvl3pPr>
            <a:lvl4pPr marL="0" indent="0" algn="ctr">
              <a:spcBef>
                <a:spcPts val="0"/>
              </a:spcBef>
              <a:buNone/>
              <a:defRPr sz="1637"/>
            </a:lvl4pPr>
            <a:lvl5pPr marL="0" indent="0" algn="ctr">
              <a:spcBef>
                <a:spcPts val="0"/>
              </a:spcBef>
              <a:buNone/>
              <a:defRPr sz="1637"/>
            </a:lvl5pPr>
          </a:lstStyle>
          <a:p>
            <a:pPr lvl="0"/>
            <a:r>
              <a:rPr/>
              <a:t>Type of Certificate</a:t>
            </a:r>
          </a:p>
        </p:txBody>
      </p:sp>
      <p:sp>
        <p:nvSpPr>
          <p:cNvPr id="20" name="Text Placeholder 7"/>
          <p:cNvSpPr>
            <a:spLocks noGrp="1"/>
          </p:cNvSpPr>
          <p:nvPr>
            <p:ph type="body" sz="quarter" idx="19" hasCustomPrompt="1"/>
          </p:nvPr>
        </p:nvSpPr>
        <p:spPr>
          <a:xfrm>
            <a:off x="990601" y="3791249"/>
            <a:ext cx="7162800" cy="325881"/>
          </a:xfrm>
        </p:spPr>
        <p:txBody>
          <a:bodyPr lIns="91440" tIns="45720" rIns="91440" bIns="45720" anchor="ctr">
            <a:noAutofit/>
          </a:bodyPr>
          <a:lstStyle>
            <a:lvl1pPr marL="0" indent="0" algn="ctr">
              <a:spcBef>
                <a:spcPts val="0"/>
              </a:spcBef>
              <a:buNone/>
              <a:defRPr sz="1800" i="0" cap="all" baseline="0">
                <a:solidFill>
                  <a:schemeClr val="tx1"/>
                </a:solidFill>
              </a:defRPr>
            </a:lvl1pPr>
            <a:lvl2pPr marL="0" indent="0" algn="ctr">
              <a:spcBef>
                <a:spcPts val="0"/>
              </a:spcBef>
              <a:buNone/>
              <a:defRPr sz="1637"/>
            </a:lvl2pPr>
            <a:lvl3pPr marL="0" indent="0" algn="ctr">
              <a:spcBef>
                <a:spcPts val="0"/>
              </a:spcBef>
              <a:buNone/>
              <a:defRPr sz="1637"/>
            </a:lvl3pPr>
            <a:lvl4pPr marL="0" indent="0" algn="ctr">
              <a:spcBef>
                <a:spcPts val="0"/>
              </a:spcBef>
              <a:buNone/>
              <a:defRPr sz="1637"/>
            </a:lvl4pPr>
            <a:lvl5pPr marL="0" indent="0" algn="ctr">
              <a:spcBef>
                <a:spcPts val="0"/>
              </a:spcBef>
              <a:buNone/>
              <a:defRPr sz="1637"/>
            </a:lvl5pPr>
          </a:lstStyle>
          <a:p>
            <a:pPr lvl="0"/>
            <a:r>
              <a:rPr/>
              <a:t>[Describe contribution / reason for award here]</a:t>
            </a:r>
          </a:p>
        </p:txBody>
      </p:sp>
      <p:sp>
        <p:nvSpPr>
          <p:cNvPr id="9" name="Text Placeholder 7"/>
          <p:cNvSpPr>
            <a:spLocks noGrp="1"/>
          </p:cNvSpPr>
          <p:nvPr>
            <p:ph type="body" sz="quarter" idx="11" hasCustomPrompt="1"/>
          </p:nvPr>
        </p:nvSpPr>
        <p:spPr>
          <a:xfrm>
            <a:off x="990601" y="2949678"/>
            <a:ext cx="7162800" cy="739588"/>
          </a:xfrm>
        </p:spPr>
        <p:txBody>
          <a:bodyPr lIns="91440" tIns="45720" rIns="91440" bIns="45720" anchor="ctr">
            <a:noAutofit/>
          </a:bodyPr>
          <a:lstStyle>
            <a:lvl1pPr marL="0" indent="0" algn="ctr">
              <a:spcBef>
                <a:spcPts val="0"/>
              </a:spcBef>
              <a:buNone/>
              <a:defRPr sz="5400" b="0" baseline="0">
                <a:solidFill>
                  <a:schemeClr val="tx1"/>
                </a:solidFill>
              </a:defRPr>
            </a:lvl1pPr>
            <a:lvl2pPr marL="0" indent="0" algn="ctr">
              <a:spcBef>
                <a:spcPts val="0"/>
              </a:spcBef>
              <a:buNone/>
              <a:defRPr sz="1637"/>
            </a:lvl2pPr>
            <a:lvl3pPr marL="0" indent="0" algn="ctr">
              <a:spcBef>
                <a:spcPts val="0"/>
              </a:spcBef>
              <a:buNone/>
              <a:defRPr sz="1637"/>
            </a:lvl3pPr>
            <a:lvl4pPr marL="0" indent="0" algn="ctr">
              <a:spcBef>
                <a:spcPts val="0"/>
              </a:spcBef>
              <a:buNone/>
              <a:defRPr sz="1637"/>
            </a:lvl4pPr>
            <a:lvl5pPr marL="0" indent="0" algn="ctr">
              <a:spcBef>
                <a:spcPts val="0"/>
              </a:spcBef>
              <a:buNone/>
              <a:defRPr sz="1637"/>
            </a:lvl5pPr>
          </a:lstStyle>
          <a:p>
            <a:pPr lvl="0"/>
            <a:r>
              <a:rPr/>
              <a:t>Recipient Name</a:t>
            </a:r>
          </a:p>
        </p:txBody>
      </p:sp>
      <p:sp>
        <p:nvSpPr>
          <p:cNvPr id="21" name="Text Placeholder 7"/>
          <p:cNvSpPr>
            <a:spLocks noGrp="1"/>
          </p:cNvSpPr>
          <p:nvPr>
            <p:ph type="body" sz="quarter" idx="20" hasCustomPrompt="1"/>
          </p:nvPr>
        </p:nvSpPr>
        <p:spPr>
          <a:xfrm>
            <a:off x="990601" y="2560805"/>
            <a:ext cx="7162800" cy="325881"/>
          </a:xfrm>
        </p:spPr>
        <p:txBody>
          <a:bodyPr lIns="91440" tIns="45720" rIns="91440" bIns="45720" anchor="ctr">
            <a:noAutofit/>
          </a:bodyPr>
          <a:lstStyle>
            <a:lvl1pPr marL="0" indent="0" algn="ctr">
              <a:spcBef>
                <a:spcPts val="0"/>
              </a:spcBef>
              <a:buNone/>
              <a:defRPr sz="1800" i="0" cap="all" baseline="0">
                <a:solidFill>
                  <a:schemeClr val="tx1"/>
                </a:solidFill>
              </a:defRPr>
            </a:lvl1pPr>
            <a:lvl2pPr marL="0" indent="0" algn="ctr">
              <a:spcBef>
                <a:spcPts val="0"/>
              </a:spcBef>
              <a:buNone/>
              <a:defRPr sz="1637"/>
            </a:lvl2pPr>
            <a:lvl3pPr marL="0" indent="0" algn="ctr">
              <a:spcBef>
                <a:spcPts val="0"/>
              </a:spcBef>
              <a:buNone/>
              <a:defRPr sz="1637"/>
            </a:lvl3pPr>
            <a:lvl4pPr marL="0" indent="0" algn="ctr">
              <a:spcBef>
                <a:spcPts val="0"/>
              </a:spcBef>
              <a:buNone/>
              <a:defRPr sz="1637"/>
            </a:lvl4pPr>
            <a:lvl5pPr marL="0" indent="0" algn="ctr">
              <a:spcBef>
                <a:spcPts val="0"/>
              </a:spcBef>
              <a:buNone/>
              <a:defRPr sz="1637"/>
            </a:lvl5pPr>
          </a:lstStyle>
          <a:p>
            <a:pPr lvl="0"/>
            <a:r>
              <a:rPr/>
              <a:t>[Add text here, such as “This Acknowledges That”]</a:t>
            </a:r>
          </a:p>
        </p:txBody>
      </p:sp>
      <p:sp>
        <p:nvSpPr>
          <p:cNvPr id="18" name="Text Placeholder 7"/>
          <p:cNvSpPr>
            <a:spLocks noGrp="1"/>
          </p:cNvSpPr>
          <p:nvPr>
            <p:ph type="body" sz="quarter" idx="17" hasCustomPrompt="1"/>
          </p:nvPr>
        </p:nvSpPr>
        <p:spPr>
          <a:xfrm>
            <a:off x="1463617" y="5217459"/>
            <a:ext cx="2971800" cy="268941"/>
          </a:xfrm>
        </p:spPr>
        <p:txBody>
          <a:bodyPr lIns="91440" tIns="0" rIns="91440" bIns="0" anchor="ctr">
            <a:noAutofit/>
          </a:bodyPr>
          <a:lstStyle>
            <a:lvl1pPr marL="0" indent="0" algn="ctr">
              <a:spcBef>
                <a:spcPts val="0"/>
              </a:spcBef>
              <a:buNone/>
              <a:defRPr sz="800" b="0" i="0" cap="all" baseline="0">
                <a:solidFill>
                  <a:schemeClr val="tx1"/>
                </a:solidFill>
              </a:defRPr>
            </a:lvl1pPr>
            <a:lvl2pPr marL="0" indent="0" algn="ctr">
              <a:spcBef>
                <a:spcPts val="0"/>
              </a:spcBef>
              <a:buNone/>
              <a:defRPr sz="1637"/>
            </a:lvl2pPr>
            <a:lvl3pPr marL="0" indent="0" algn="ctr">
              <a:spcBef>
                <a:spcPts val="0"/>
              </a:spcBef>
              <a:buNone/>
              <a:defRPr sz="1637"/>
            </a:lvl3pPr>
            <a:lvl4pPr marL="0" indent="0" algn="ctr">
              <a:spcBef>
                <a:spcPts val="0"/>
              </a:spcBef>
              <a:buNone/>
              <a:defRPr sz="1637"/>
            </a:lvl4pPr>
            <a:lvl5pPr marL="0" indent="0" algn="ctr">
              <a:spcBef>
                <a:spcPts val="0"/>
              </a:spcBef>
              <a:buNone/>
              <a:defRPr sz="1637"/>
            </a:lvl5pPr>
          </a:lstStyle>
          <a:p>
            <a:pPr lvl="0"/>
            <a:r>
              <a:rPr/>
              <a:t>Name/Title of Presenter</a:t>
            </a:r>
          </a:p>
        </p:txBody>
      </p:sp>
      <p:sp>
        <p:nvSpPr>
          <p:cNvPr id="30" name="Text Placeholder 7"/>
          <p:cNvSpPr>
            <a:spLocks noGrp="1"/>
          </p:cNvSpPr>
          <p:nvPr>
            <p:ph type="body" sz="quarter" idx="21" hasCustomPrompt="1"/>
          </p:nvPr>
        </p:nvSpPr>
        <p:spPr>
          <a:xfrm>
            <a:off x="4726190" y="5217459"/>
            <a:ext cx="2970010" cy="268941"/>
          </a:xfrm>
        </p:spPr>
        <p:txBody>
          <a:bodyPr lIns="91440" tIns="0" rIns="91440" bIns="0" anchor="ctr">
            <a:noAutofit/>
          </a:bodyPr>
          <a:lstStyle>
            <a:lvl1pPr marL="0" indent="0" algn="ctr">
              <a:spcBef>
                <a:spcPts val="0"/>
              </a:spcBef>
              <a:buNone/>
              <a:defRPr sz="800" b="0" i="0" cap="all" baseline="0">
                <a:solidFill>
                  <a:schemeClr val="tx1"/>
                </a:solidFill>
              </a:defRPr>
            </a:lvl1pPr>
            <a:lvl2pPr marL="0" indent="0" algn="ctr">
              <a:spcBef>
                <a:spcPts val="0"/>
              </a:spcBef>
              <a:buNone/>
              <a:defRPr sz="1637"/>
            </a:lvl2pPr>
            <a:lvl3pPr marL="0" indent="0" algn="ctr">
              <a:spcBef>
                <a:spcPts val="0"/>
              </a:spcBef>
              <a:buNone/>
              <a:defRPr sz="1637"/>
            </a:lvl3pPr>
            <a:lvl4pPr marL="0" indent="0" algn="ctr">
              <a:spcBef>
                <a:spcPts val="0"/>
              </a:spcBef>
              <a:buNone/>
              <a:defRPr sz="1637"/>
            </a:lvl4pPr>
            <a:lvl5pPr marL="0" indent="0" algn="ctr">
              <a:spcBef>
                <a:spcPts val="0"/>
              </a:spcBef>
              <a:buNone/>
              <a:defRPr sz="1637"/>
            </a:lvl5pPr>
          </a:lstStyle>
          <a:p>
            <a:pPr lvl="0"/>
            <a:r>
              <a:rPr/>
              <a:t>Date</a:t>
            </a:r>
          </a:p>
        </p:txBody>
      </p:sp>
      <p:sp>
        <p:nvSpPr>
          <p:cNvPr id="12" name="Instructional Text"/>
          <p:cNvSpPr/>
          <p:nvPr userDrawn="1"/>
        </p:nvSpPr>
        <p:spPr>
          <a:xfrm>
            <a:off x="9351818" y="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t" anchorCtr="0" forceAA="0" compatLnSpc="1">
            <a:prstTxWarp prst="textNoShape">
              <a:avLst/>
            </a:prstTxWarp>
            <a:noAutofit/>
          </a:bodyPr>
          <a:lstStyle/>
          <a:p>
            <a:pPr algn="l" defTabSz="896112">
              <a:spcBef>
                <a:spcPts val="1091"/>
              </a:spcBef>
              <a:buNone/>
            </a:pPr>
            <a:r>
              <a:rPr lang="en-US" sz="1180" b="1" i="1">
                <a:latin typeface="Arial"/>
                <a:ea typeface="+mn-ea"/>
                <a:cs typeface="Arial"/>
              </a:rPr>
              <a:t>Nota: </a:t>
            </a:r>
          </a:p>
          <a:p>
            <a:pPr algn="l" defTabSz="896112">
              <a:spcBef>
                <a:spcPts val="1091"/>
              </a:spcBef>
              <a:buNone/>
            </a:pPr>
            <a:r>
              <a:rPr lang="en-US" sz="1180" b="1" i="1">
                <a:latin typeface="Arial"/>
                <a:ea typeface="+mn-ea"/>
                <a:cs typeface="Arial"/>
              </a:rPr>
              <a:t>Este certificado se ha diseñado para imprimirse. Antes de imprimirlo en papel de tarjeta, haga una prueba de impresión con papel normal para asegurarse de que el posicionamiento es el correcto.</a:t>
            </a:r>
          </a:p>
          <a:p>
            <a:pPr algn="l" defTabSz="896112">
              <a:spcBef>
                <a:spcPts val="1091"/>
              </a:spcBef>
              <a:buNone/>
            </a:pPr>
            <a:r>
              <a:rPr lang="en-US" sz="1180" b="1" i="1">
                <a:latin typeface="Arial"/>
                <a:ea typeface="+mn-ea"/>
                <a:cs typeface="Arial"/>
              </a:rPr>
              <a:t>Quizás tenga que desactivar la opción Ajustar al tamaño del papel en el cuadro de diálogo Imprimir (en la lista desplegable Diapositivas de página completa).</a:t>
            </a:r>
          </a:p>
        </p:txBody>
      </p:sp>
    </p:spTree>
    <p:extLst>
      <p:ext uri="{BB962C8B-B14F-4D97-AF65-F5344CB8AC3E}">
        <p14:creationId xmlns:p14="http://schemas.microsoft.com/office/powerpoint/2010/main" val="109536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BDE6FC-D800-44C9-9F28-4DA3F75C04DF}" type="datetimeFigureOut">
              <a:rPr lang="en-US" smtClean="0"/>
              <a:pPr/>
              <a:t>12/15/2017</a:t>
            </a:fld>
            <a:endParaRPr lang="en-US"/>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2FA371-C872-4E76-B1E3-5B0775D37C39}" type="slidenum">
              <a:rPr lang="es-MX" smtClean="0"/>
              <a:pPr/>
              <a:t>‹Nº›</a:t>
            </a:fld>
            <a:endParaRPr lang="es-MX"/>
          </a:p>
        </p:txBody>
      </p:sp>
    </p:spTree>
    <p:extLst>
      <p:ext uri="{BB962C8B-B14F-4D97-AF65-F5344CB8AC3E}">
        <p14:creationId xmlns:p14="http://schemas.microsoft.com/office/powerpoint/2010/main" val="94618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E2BDE6FC-D800-44C9-9F28-4DA3F75C04DF}" type="datetimeFigureOut">
              <a:rPr lang="en-US" smtClean="0"/>
              <a:pPr/>
              <a:t>12/15/2017</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s-MX"/>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BD2FA371-C872-4E76-B1E3-5B0775D37C39}" type="slidenum">
              <a:rPr lang="es-MX" smtClean="0"/>
              <a:pPr/>
              <a:t>‹Nº›</a:t>
            </a:fld>
            <a:endParaRPr lang="es-MX"/>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377921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2BDE6FC-D800-44C9-9F28-4DA3F75C04DF}" type="datetimeFigureOut">
              <a:rPr lang="en-US" smtClean="0"/>
              <a:pPr/>
              <a:t>12/15/2017</a:t>
            </a:fld>
            <a:endParaRPr lang="en-US"/>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D2FA371-C872-4E76-B1E3-5B0775D37C39}" type="slidenum">
              <a:rPr lang="es-MX" smtClean="0"/>
              <a:pPr/>
              <a:t>‹Nº›</a:t>
            </a:fld>
            <a:endParaRPr lang="es-MX"/>
          </a:p>
        </p:txBody>
      </p:sp>
    </p:spTree>
    <p:extLst>
      <p:ext uri="{BB962C8B-B14F-4D97-AF65-F5344CB8AC3E}">
        <p14:creationId xmlns:p14="http://schemas.microsoft.com/office/powerpoint/2010/main" val="57771620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41832" y="2909102"/>
            <a:ext cx="3611880" cy="299639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975398" y="2909102"/>
            <a:ext cx="3611880" cy="299639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2BDE6FC-D800-44C9-9F28-4DA3F75C04DF}" type="datetimeFigureOut">
              <a:rPr lang="en-US" smtClean="0"/>
              <a:pPr/>
              <a:t>12/15/2017</a:t>
            </a:fld>
            <a:endParaRPr lang="en-US"/>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D2FA371-C872-4E76-B1E3-5B0775D37C39}" type="slidenum">
              <a:rPr lang="es-MX" smtClean="0"/>
              <a:pPr/>
              <a:t>‹Nº›</a:t>
            </a:fld>
            <a:endParaRPr lang="es-MX"/>
          </a:p>
        </p:txBody>
      </p:sp>
    </p:spTree>
    <p:extLst>
      <p:ext uri="{BB962C8B-B14F-4D97-AF65-F5344CB8AC3E}">
        <p14:creationId xmlns:p14="http://schemas.microsoft.com/office/powerpoint/2010/main" val="245116420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2BDE6FC-D800-44C9-9F28-4DA3F75C04DF}" type="datetimeFigureOut">
              <a:rPr lang="en-US" smtClean="0"/>
              <a:pPr/>
              <a:t>12/15/2017</a:t>
            </a:fld>
            <a:endParaRPr lang="en-US"/>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D2FA371-C872-4E76-B1E3-5B0775D37C39}" type="slidenum">
              <a:rPr lang="es-MX" smtClean="0"/>
              <a:pPr/>
              <a:t>‹Nº›</a:t>
            </a:fld>
            <a:endParaRPr lang="es-MX"/>
          </a:p>
        </p:txBody>
      </p:sp>
    </p:spTree>
    <p:extLst>
      <p:ext uri="{BB962C8B-B14F-4D97-AF65-F5344CB8AC3E}">
        <p14:creationId xmlns:p14="http://schemas.microsoft.com/office/powerpoint/2010/main" val="242391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DE6FC-D800-44C9-9F28-4DA3F75C04DF}" type="datetimeFigureOut">
              <a:rPr lang="en-US" smtClean="0"/>
              <a:pPr/>
              <a:t>12/15/2017</a:t>
            </a:fld>
            <a:endParaRPr lang="en-US"/>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D2FA371-C872-4E76-B1E3-5B0775D37C39}" type="slidenum">
              <a:rPr lang="es-MX" smtClean="0"/>
              <a:pPr/>
              <a:t>‹Nº›</a:t>
            </a:fld>
            <a:endParaRPr lang="es-MX"/>
          </a:p>
        </p:txBody>
      </p:sp>
    </p:spTree>
    <p:extLst>
      <p:ext uri="{BB962C8B-B14F-4D97-AF65-F5344CB8AC3E}">
        <p14:creationId xmlns:p14="http://schemas.microsoft.com/office/powerpoint/2010/main" val="40020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73789" y="6375679"/>
            <a:ext cx="925016" cy="348462"/>
          </a:xfrm>
        </p:spPr>
        <p:txBody>
          <a:bodyPr/>
          <a:lstStyle/>
          <a:p>
            <a:fld id="{E2BDE6FC-D800-44C9-9F28-4DA3F75C04DF}" type="datetimeFigureOut">
              <a:rPr lang="en-US" smtClean="0"/>
              <a:pPr/>
              <a:t>12/15/2017</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s-MX"/>
          </a:p>
        </p:txBody>
      </p:sp>
      <p:sp>
        <p:nvSpPr>
          <p:cNvPr id="7" name="Slide Number Placeholder 6"/>
          <p:cNvSpPr>
            <a:spLocks noGrp="1"/>
          </p:cNvSpPr>
          <p:nvPr>
            <p:ph type="sldNum" sz="quarter" idx="12"/>
          </p:nvPr>
        </p:nvSpPr>
        <p:spPr>
          <a:xfrm>
            <a:off x="4268261" y="6375679"/>
            <a:ext cx="924342" cy="345796"/>
          </a:xfrm>
        </p:spPr>
        <p:txBody>
          <a:bodyPr/>
          <a:lstStyle/>
          <a:p>
            <a:fld id="{BD2FA371-C872-4E76-B1E3-5B0775D37C39}" type="slidenum">
              <a:rPr lang="es-MX" smtClean="0"/>
              <a:pPr/>
              <a:t>‹Nº›</a:t>
            </a:fld>
            <a:endParaRPr lang="es-MX"/>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3678437"/>
      </p:ext>
    </p:extLst>
  </p:cSld>
  <p:clrMapOvr>
    <a:masterClrMapping/>
  </p:clrMapOvr>
  <p:extLst mod="1">
    <p:ext uri="{DCECCB84-F9BA-43D5-87BE-67443E8EF086}">
      <p15:sldGuideLst xmlns:p15="http://schemas.microsoft.com/office/powerpoint/2012/main">
        <p15:guide id="4294967295"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74463" y="6375679"/>
            <a:ext cx="924342" cy="348462"/>
          </a:xfrm>
        </p:spPr>
        <p:txBody>
          <a:bodyPr/>
          <a:lstStyle/>
          <a:p>
            <a:fld id="{E2BDE6FC-D800-44C9-9F28-4DA3F75C04DF}" type="datetimeFigureOut">
              <a:rPr lang="en-US" smtClean="0"/>
              <a:pPr/>
              <a:t>12/15/2017</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s-MX"/>
          </a:p>
        </p:txBody>
      </p:sp>
      <p:sp>
        <p:nvSpPr>
          <p:cNvPr id="7" name="Slide Number Placeholder 6"/>
          <p:cNvSpPr>
            <a:spLocks noGrp="1"/>
          </p:cNvSpPr>
          <p:nvPr>
            <p:ph type="sldNum" sz="quarter" idx="12"/>
          </p:nvPr>
        </p:nvSpPr>
        <p:spPr>
          <a:xfrm>
            <a:off x="4256153" y="6375679"/>
            <a:ext cx="947460" cy="345796"/>
          </a:xfrm>
        </p:spPr>
        <p:txBody>
          <a:bodyPr/>
          <a:lstStyle/>
          <a:p>
            <a:fld id="{BD2FA371-C872-4E76-B1E3-5B0775D37C39}" type="slidenum">
              <a:rPr lang="es-MX" smtClean="0"/>
              <a:pPr/>
              <a:t>‹Nº›</a:t>
            </a:fld>
            <a:endParaRPr lang="es-MX"/>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957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E2BDE6FC-D800-44C9-9F28-4DA3F75C04DF}" type="datetimeFigureOut">
              <a:rPr lang="en-US" smtClean="0"/>
              <a:pPr/>
              <a:t>12/15/2017</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s-MX"/>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BD2FA371-C872-4E76-B1E3-5B0775D37C39}" type="slidenum">
              <a:rPr lang="es-MX" smtClean="0"/>
              <a:pPr/>
              <a:t>‹Nº›</a:t>
            </a:fld>
            <a:endParaRPr lang="es-MX"/>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7141355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92">
          <p15:clr>
            <a:srgbClr val="F26B43"/>
          </p15:clr>
        </p15:guide>
        <p15:guide id="4294967295" pos="7200">
          <p15:clr>
            <a:srgbClr val="F26B43"/>
          </p15:clr>
        </p15:guide>
        <p15:guide id="4294967295" pos="594">
          <p15:clr>
            <a:srgbClr val="F26B43"/>
          </p15:clr>
        </p15:guide>
        <p15:guide id="4294967295" pos="54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2596555" y="1079724"/>
            <a:ext cx="6336705" cy="819816"/>
          </a:xfrm>
        </p:spPr>
        <p:txBody>
          <a:bodyPr/>
          <a:lstStyle/>
          <a:p>
            <a:r>
              <a:rPr lang="es-MX" dirty="0" smtClean="0"/>
              <a:t>Escuela Normal de Tecámac</a:t>
            </a:r>
          </a:p>
          <a:p>
            <a:r>
              <a:rPr lang="es-MX" dirty="0" smtClean="0"/>
              <a:t>Licenciatura en Educación Preescolar </a:t>
            </a:r>
            <a:endParaRPr lang="es-MX" dirty="0"/>
          </a:p>
        </p:txBody>
      </p:sp>
      <p:sp>
        <p:nvSpPr>
          <p:cNvPr id="16" name="Text Placeholder 15"/>
          <p:cNvSpPr>
            <a:spLocks noGrp="1"/>
          </p:cNvSpPr>
          <p:nvPr>
            <p:ph type="body" sz="quarter" idx="11"/>
          </p:nvPr>
        </p:nvSpPr>
        <p:spPr>
          <a:xfrm>
            <a:off x="1259632" y="3114529"/>
            <a:ext cx="7162800" cy="739588"/>
          </a:xfrm>
        </p:spPr>
        <p:txBody>
          <a:bodyPr/>
          <a:lstStyle/>
          <a:p>
            <a:pPr marL="0" indent="0" algn="ctr" defTabSz="923544">
              <a:lnSpc>
                <a:spcPct val="90000"/>
              </a:lnSpc>
              <a:spcBef>
                <a:spcPts val="1637"/>
              </a:spcBef>
              <a:buNone/>
            </a:pPr>
            <a:r>
              <a:rPr lang="es-ES" sz="5400" b="0" i="0" baseline="0" noProof="1" smtClean="0">
                <a:solidFill>
                  <a:schemeClr val="tx1"/>
                </a:solidFill>
                <a:latin typeface="Palatino Linotype"/>
                <a:ea typeface="+mn-ea"/>
                <a:cs typeface="+mn-cs"/>
              </a:rPr>
              <a:t>Mi</a:t>
            </a:r>
            <a:r>
              <a:rPr lang="es-ES" sz="5400" b="0" i="0" noProof="1" smtClean="0">
                <a:solidFill>
                  <a:schemeClr val="tx1"/>
                </a:solidFill>
                <a:latin typeface="Palatino Linotype"/>
                <a:ea typeface="+mn-ea"/>
                <a:cs typeface="+mn-cs"/>
              </a:rPr>
              <a:t> experiencia </a:t>
            </a:r>
            <a:endParaRPr lang="es-ES" sz="5400" b="0" i="0" baseline="0" noProof="1">
              <a:solidFill>
                <a:schemeClr val="tx1"/>
              </a:solidFill>
              <a:latin typeface="Palatino Linotype"/>
              <a:ea typeface="+mn-ea"/>
              <a:cs typeface="+mn-cs"/>
            </a:endParaRPr>
          </a:p>
        </p:txBody>
      </p:sp>
      <p:sp>
        <p:nvSpPr>
          <p:cNvPr id="18" name="Text Placeholder 17"/>
          <p:cNvSpPr>
            <a:spLocks noGrp="1"/>
          </p:cNvSpPr>
          <p:nvPr>
            <p:ph type="body" sz="quarter" idx="17"/>
          </p:nvPr>
        </p:nvSpPr>
        <p:spPr>
          <a:xfrm>
            <a:off x="1259632" y="5039425"/>
            <a:ext cx="7162800" cy="829713"/>
          </a:xfrm>
        </p:spPr>
        <p:txBody>
          <a:bodyPr/>
          <a:lstStyle/>
          <a:p>
            <a:pPr marL="0" indent="0" defTabSz="923544">
              <a:lnSpc>
                <a:spcPct val="90000"/>
              </a:lnSpc>
              <a:spcBef>
                <a:spcPts val="1637"/>
              </a:spcBef>
              <a:buNone/>
            </a:pPr>
            <a:r>
              <a:rPr lang="es-ES" sz="1500" b="1" i="0" baseline="0" noProof="1" smtClean="0">
                <a:solidFill>
                  <a:schemeClr val="tx1"/>
                </a:solidFill>
                <a:latin typeface="Palatino Linotype"/>
                <a:ea typeface="+mn-ea"/>
                <a:cs typeface="+mn-cs"/>
              </a:rPr>
              <a:t>Docente</a:t>
            </a:r>
            <a:r>
              <a:rPr lang="es-ES" sz="1500" b="1" i="0" noProof="1" smtClean="0">
                <a:solidFill>
                  <a:schemeClr val="tx1"/>
                </a:solidFill>
                <a:latin typeface="Palatino Linotype"/>
                <a:ea typeface="+mn-ea"/>
                <a:cs typeface="+mn-cs"/>
              </a:rPr>
              <a:t> en formación: </a:t>
            </a:r>
            <a:r>
              <a:rPr lang="es-ES" sz="1500" b="0" i="0" noProof="1" smtClean="0">
                <a:solidFill>
                  <a:schemeClr val="tx1"/>
                </a:solidFill>
                <a:latin typeface="Palatino Linotype"/>
                <a:ea typeface="+mn-ea"/>
                <a:cs typeface="+mn-cs"/>
              </a:rPr>
              <a:t>Montiel sanchez maynelly Aylin </a:t>
            </a:r>
          </a:p>
          <a:p>
            <a:pPr marL="0" indent="0" defTabSz="923544">
              <a:lnSpc>
                <a:spcPct val="90000"/>
              </a:lnSpc>
              <a:spcBef>
                <a:spcPts val="1637"/>
              </a:spcBef>
              <a:buNone/>
            </a:pPr>
            <a:endParaRPr lang="es-ES" sz="1500" b="1" baseline="0" noProof="1" smtClean="0">
              <a:latin typeface="Palatino Linotype"/>
            </a:endParaRPr>
          </a:p>
          <a:p>
            <a:pPr marL="0" indent="0" defTabSz="923544">
              <a:lnSpc>
                <a:spcPct val="90000"/>
              </a:lnSpc>
              <a:spcBef>
                <a:spcPts val="1637"/>
              </a:spcBef>
              <a:buNone/>
            </a:pPr>
            <a:r>
              <a:rPr lang="es-ES" sz="1500" b="1" baseline="0" noProof="1" smtClean="0">
                <a:latin typeface="Palatino Linotype"/>
              </a:rPr>
              <a:t>Grado: </a:t>
            </a:r>
            <a:r>
              <a:rPr lang="es-ES" sz="1500" baseline="0" noProof="1" smtClean="0">
                <a:latin typeface="Palatino Linotype"/>
              </a:rPr>
              <a:t>4º      </a:t>
            </a:r>
            <a:r>
              <a:rPr lang="es-ES" sz="1500" b="1" baseline="0" noProof="1" smtClean="0">
                <a:latin typeface="Palatino Linotype"/>
              </a:rPr>
              <a:t>grupo: </a:t>
            </a:r>
            <a:r>
              <a:rPr lang="es-ES" sz="1500" baseline="0" noProof="1" smtClean="0">
                <a:latin typeface="Palatino Linotype"/>
              </a:rPr>
              <a:t>“u” </a:t>
            </a:r>
            <a:endParaRPr lang="es-ES" sz="1500" b="0" i="0" baseline="0" noProof="1">
              <a:solidFill>
                <a:schemeClr val="tx1"/>
              </a:solidFill>
              <a:latin typeface="Palatino Linotype"/>
              <a:ea typeface="+mn-ea"/>
              <a:cs typeface="+mn-cs"/>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783" y="598803"/>
            <a:ext cx="1408931" cy="1898349"/>
          </a:xfrm>
          <a:prstGeom prst="rect">
            <a:avLst/>
          </a:prstGeom>
        </p:spPr>
      </p:pic>
    </p:spTree>
    <p:extLst>
      <p:ext uri="{BB962C8B-B14F-4D97-AF65-F5344CB8AC3E}">
        <p14:creationId xmlns:p14="http://schemas.microsoft.com/office/powerpoint/2010/main" val="422353533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6253413" y="476671"/>
            <a:ext cx="2319088" cy="5428829"/>
          </a:xfrm>
        </p:spPr>
        <p:txBody>
          <a:bodyPr>
            <a:normAutofit/>
          </a:bodyPr>
          <a:lstStyle/>
          <a:p>
            <a:pPr algn="ctr"/>
            <a:endParaRPr lang="es-MX" sz="3200" b="1" dirty="0" smtClean="0"/>
          </a:p>
          <a:p>
            <a:pPr algn="ctr"/>
            <a:endParaRPr lang="es-MX" sz="3200" b="1" dirty="0"/>
          </a:p>
          <a:p>
            <a:pPr algn="ctr"/>
            <a:endParaRPr lang="es-MX" sz="3200" b="1" dirty="0" smtClean="0"/>
          </a:p>
          <a:p>
            <a:pPr algn="ctr"/>
            <a:r>
              <a:rPr lang="es-MX" sz="3200" b="1" dirty="0" smtClean="0"/>
              <a:t>El collage </a:t>
            </a:r>
            <a:endParaRPr lang="es-MX" sz="3200" b="1"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1257" y="1469527"/>
            <a:ext cx="5976664" cy="3990953"/>
          </a:xfrm>
          <a:prstGeom prst="rect">
            <a:avLst/>
          </a:prstGeom>
        </p:spPr>
      </p:pic>
    </p:spTree>
    <p:extLst>
      <p:ext uri="{BB962C8B-B14F-4D97-AF65-F5344CB8AC3E}">
        <p14:creationId xmlns:p14="http://schemas.microsoft.com/office/powerpoint/2010/main" val="119480299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6253413" y="476672"/>
            <a:ext cx="2319088" cy="5428828"/>
          </a:xfrm>
        </p:spPr>
        <p:txBody>
          <a:bodyPr>
            <a:normAutofit/>
          </a:bodyPr>
          <a:lstStyle/>
          <a:p>
            <a:pPr algn="ctr"/>
            <a:endParaRPr lang="es-MX" sz="3200" b="1" dirty="0" smtClean="0">
              <a:latin typeface="Century Gothic" panose="020B0502020202020204" pitchFamily="34" charset="0"/>
            </a:endParaRPr>
          </a:p>
          <a:p>
            <a:pPr algn="ctr"/>
            <a:endParaRPr lang="es-MX" sz="3200" b="1" dirty="0">
              <a:latin typeface="Century Gothic" panose="020B0502020202020204" pitchFamily="34" charset="0"/>
            </a:endParaRPr>
          </a:p>
          <a:p>
            <a:pPr algn="ctr"/>
            <a:endParaRPr lang="es-MX" sz="3200" b="1" dirty="0" smtClean="0">
              <a:latin typeface="Century Gothic" panose="020B0502020202020204" pitchFamily="34" charset="0"/>
            </a:endParaRPr>
          </a:p>
          <a:p>
            <a:pPr algn="ctr"/>
            <a:r>
              <a:rPr lang="es-MX" sz="3200" b="1" dirty="0" smtClean="0">
                <a:latin typeface="Century Gothic" panose="020B0502020202020204" pitchFamily="34" charset="0"/>
              </a:rPr>
              <a:t>Diversión con pasta </a:t>
            </a:r>
            <a:endParaRPr lang="es-MX" sz="3200" b="1" dirty="0">
              <a:latin typeface="Century Gothic" panose="020B0502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21459" y="1398821"/>
            <a:ext cx="5580112" cy="4167862"/>
          </a:xfrm>
          <a:prstGeom prst="rect">
            <a:avLst/>
          </a:prstGeom>
        </p:spPr>
      </p:pic>
    </p:spTree>
    <p:extLst>
      <p:ext uri="{BB962C8B-B14F-4D97-AF65-F5344CB8AC3E}">
        <p14:creationId xmlns:p14="http://schemas.microsoft.com/office/powerpoint/2010/main" val="21696186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6012160" y="332656"/>
            <a:ext cx="2880320" cy="5572844"/>
          </a:xfrm>
        </p:spPr>
        <p:txBody>
          <a:bodyPr>
            <a:normAutofit/>
          </a:bodyPr>
          <a:lstStyle/>
          <a:p>
            <a:pPr algn="ctr"/>
            <a:endParaRPr lang="es-MX" sz="3200" b="1" dirty="0" smtClean="0"/>
          </a:p>
          <a:p>
            <a:pPr algn="ctr"/>
            <a:endParaRPr lang="es-MX" sz="3200" b="1" dirty="0"/>
          </a:p>
          <a:p>
            <a:pPr algn="ctr"/>
            <a:endParaRPr lang="es-MX" sz="3200" b="1" dirty="0" smtClean="0"/>
          </a:p>
          <a:p>
            <a:pPr algn="ctr"/>
            <a:r>
              <a:rPr lang="es-MX" sz="3200" b="1" dirty="0" smtClean="0"/>
              <a:t>Nuestro portarretrato </a:t>
            </a:r>
            <a:endParaRPr lang="es-MX" sz="3200" b="1"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35638" y="1322601"/>
            <a:ext cx="5246852" cy="3918945"/>
          </a:xfrm>
          <a:prstGeom prst="rect">
            <a:avLst/>
          </a:prstGeom>
        </p:spPr>
      </p:pic>
    </p:spTree>
    <p:extLst>
      <p:ext uri="{BB962C8B-B14F-4D97-AF65-F5344CB8AC3E}">
        <p14:creationId xmlns:p14="http://schemas.microsoft.com/office/powerpoint/2010/main" val="4578924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Experiencias </a:t>
            </a:r>
            <a:br>
              <a:rPr lang="es-MX" dirty="0" smtClean="0"/>
            </a:br>
            <a:r>
              <a:rPr lang="es-MX" dirty="0" smtClean="0"/>
              <a:t>positivas </a:t>
            </a:r>
            <a:endParaRPr lang="es-MX" dirty="0"/>
          </a:p>
        </p:txBody>
      </p:sp>
    </p:spTree>
    <p:extLst>
      <p:ext uri="{BB962C8B-B14F-4D97-AF65-F5344CB8AC3E}">
        <p14:creationId xmlns:p14="http://schemas.microsoft.com/office/powerpoint/2010/main" val="312405935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150391371"/>
              </p:ext>
            </p:extLst>
          </p:nvPr>
        </p:nvGraphicFramePr>
        <p:xfrm>
          <a:off x="827584" y="188640"/>
          <a:ext cx="7848871" cy="6379305"/>
        </p:xfrm>
        <a:graphic>
          <a:graphicData uri="http://schemas.openxmlformats.org/drawingml/2006/table">
            <a:tbl>
              <a:tblPr firstRow="1" firstCol="1" bandRow="1">
                <a:tableStyleId>{0505E3EF-67EA-436B-97B2-0124C06EBD24}</a:tableStyleId>
              </a:tblPr>
              <a:tblGrid>
                <a:gridCol w="1121701"/>
                <a:gridCol w="1378544"/>
                <a:gridCol w="2674313"/>
                <a:gridCol w="2674313"/>
              </a:tblGrid>
              <a:tr h="389063">
                <a:tc gridSpan="4">
                  <a:txBody>
                    <a:bodyPr/>
                    <a:lstStyle/>
                    <a:p>
                      <a:pPr algn="ctr">
                        <a:lnSpc>
                          <a:spcPct val="107000"/>
                        </a:lnSpc>
                        <a:spcAft>
                          <a:spcPts val="0"/>
                        </a:spcAft>
                      </a:pPr>
                      <a:r>
                        <a:rPr lang="es-MX" sz="900" dirty="0">
                          <a:effectLst/>
                          <a:latin typeface="Century Gothic" panose="020B0502020202020204" pitchFamily="34" charset="0"/>
                        </a:rPr>
                        <a:t>Situación </a:t>
                      </a:r>
                      <a:r>
                        <a:rPr lang="es-MX" sz="900" dirty="0" smtClean="0">
                          <a:effectLst/>
                          <a:latin typeface="Century Gothic" panose="020B0502020202020204" pitchFamily="34" charset="0"/>
                        </a:rPr>
                        <a:t>de</a:t>
                      </a:r>
                      <a:r>
                        <a:rPr lang="es-MX" sz="900" baseline="0" dirty="0" smtClean="0">
                          <a:effectLst/>
                          <a:latin typeface="Century Gothic" panose="020B0502020202020204" pitchFamily="34" charset="0"/>
                        </a:rPr>
                        <a:t> aprendizaje</a:t>
                      </a:r>
                      <a:r>
                        <a:rPr lang="es-MX" sz="900" dirty="0" smtClean="0">
                          <a:effectLst/>
                          <a:latin typeface="Century Gothic" panose="020B0502020202020204" pitchFamily="34" charset="0"/>
                        </a:rPr>
                        <a:t>: </a:t>
                      </a:r>
                      <a:endParaRPr lang="es-MX" sz="1000" dirty="0">
                        <a:effectLst/>
                        <a:latin typeface="Century Gothic" panose="020B0502020202020204" pitchFamily="34" charset="0"/>
                      </a:endParaRPr>
                    </a:p>
                    <a:p>
                      <a:pPr algn="ctr">
                        <a:lnSpc>
                          <a:spcPct val="107000"/>
                        </a:lnSpc>
                        <a:spcAft>
                          <a:spcPts val="0"/>
                        </a:spcAft>
                      </a:pPr>
                      <a:r>
                        <a:rPr lang="es-MX" sz="900" u="sng" dirty="0">
                          <a:effectLst/>
                          <a:latin typeface="Century Gothic" panose="020B0502020202020204" pitchFamily="34" charset="0"/>
                        </a:rPr>
                        <a:t>Vamos a descubrir América </a:t>
                      </a:r>
                      <a:endParaRPr lang="es-MX" sz="1000" dirty="0">
                        <a:effectLst/>
                        <a:latin typeface="Century Gothic" panose="020B0502020202020204" pitchFamily="34" charset="0"/>
                      </a:endParaRPr>
                    </a:p>
                  </a:txBody>
                  <a:tcPr marL="22437" marR="22437" marT="0" marB="0"/>
                </a:tc>
                <a:tc hMerge="1">
                  <a:txBody>
                    <a:bodyPr/>
                    <a:lstStyle/>
                    <a:p>
                      <a:endParaRPr lang="es-MX"/>
                    </a:p>
                  </a:txBody>
                  <a:tcPr/>
                </a:tc>
                <a:tc hMerge="1">
                  <a:txBody>
                    <a:bodyPr/>
                    <a:lstStyle/>
                    <a:p>
                      <a:endParaRPr lang="es-MX"/>
                    </a:p>
                  </a:txBody>
                  <a:tcPr/>
                </a:tc>
                <a:tc hMerge="1">
                  <a:txBody>
                    <a:bodyPr/>
                    <a:lstStyle/>
                    <a:p>
                      <a:endParaRPr lang="es-MX"/>
                    </a:p>
                  </a:txBody>
                  <a:tcPr/>
                </a:tc>
              </a:tr>
              <a:tr h="194533">
                <a:tc>
                  <a:txBody>
                    <a:bodyPr/>
                    <a:lstStyle/>
                    <a:p>
                      <a:pPr algn="ctr">
                        <a:lnSpc>
                          <a:spcPct val="107000"/>
                        </a:lnSpc>
                        <a:spcAft>
                          <a:spcPts val="0"/>
                        </a:spcAft>
                      </a:pPr>
                      <a:r>
                        <a:rPr lang="es-MX" sz="900">
                          <a:effectLst/>
                          <a:latin typeface="Century Gothic" panose="020B0502020202020204" pitchFamily="34" charset="0"/>
                        </a:rPr>
                        <a:t>Campo formativo</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22437" marR="22437" marT="0" marB="0"/>
                </a:tc>
                <a:tc>
                  <a:txBody>
                    <a:bodyPr/>
                    <a:lstStyle/>
                    <a:p>
                      <a:pPr algn="ctr">
                        <a:lnSpc>
                          <a:spcPct val="107000"/>
                        </a:lnSpc>
                        <a:spcAft>
                          <a:spcPts val="0"/>
                        </a:spcAft>
                      </a:pPr>
                      <a:r>
                        <a:rPr lang="es-MX" sz="900">
                          <a:effectLst/>
                          <a:latin typeface="Century Gothic" panose="020B0502020202020204" pitchFamily="34" charset="0"/>
                        </a:rPr>
                        <a:t>aspecto</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22437" marR="22437" marT="0" marB="0"/>
                </a:tc>
                <a:tc>
                  <a:txBody>
                    <a:bodyPr/>
                    <a:lstStyle/>
                    <a:p>
                      <a:pPr algn="ctr">
                        <a:lnSpc>
                          <a:spcPct val="107000"/>
                        </a:lnSpc>
                        <a:spcAft>
                          <a:spcPts val="0"/>
                        </a:spcAft>
                      </a:pPr>
                      <a:r>
                        <a:rPr lang="es-MX" sz="900">
                          <a:effectLst/>
                          <a:latin typeface="Century Gothic" panose="020B0502020202020204" pitchFamily="34" charset="0"/>
                        </a:rPr>
                        <a:t>Competencia</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22437" marR="22437" marT="0" marB="0"/>
                </a:tc>
                <a:tc>
                  <a:txBody>
                    <a:bodyPr/>
                    <a:lstStyle/>
                    <a:p>
                      <a:pPr algn="ctr">
                        <a:lnSpc>
                          <a:spcPct val="107000"/>
                        </a:lnSpc>
                        <a:spcAft>
                          <a:spcPts val="0"/>
                        </a:spcAft>
                      </a:pPr>
                      <a:r>
                        <a:rPr lang="es-MX" sz="900">
                          <a:effectLst/>
                          <a:latin typeface="Century Gothic" panose="020B0502020202020204" pitchFamily="34" charset="0"/>
                        </a:rPr>
                        <a:t>Aprendizajes esperados</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22437" marR="22437" marT="0" marB="0"/>
                </a:tc>
              </a:tr>
              <a:tr h="568532">
                <a:tc>
                  <a:txBody>
                    <a:bodyPr/>
                    <a:lstStyle/>
                    <a:p>
                      <a:pPr algn="just">
                        <a:lnSpc>
                          <a:spcPct val="107000"/>
                        </a:lnSpc>
                        <a:spcAft>
                          <a:spcPts val="0"/>
                        </a:spcAft>
                      </a:pPr>
                      <a:r>
                        <a:rPr lang="es-MX" sz="900">
                          <a:effectLst/>
                          <a:latin typeface="Century Gothic" panose="020B0502020202020204" pitchFamily="34" charset="0"/>
                        </a:rPr>
                        <a:t>Exploración y conocimiento del mundo</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22437" marR="22437" marT="0" marB="0"/>
                </a:tc>
                <a:tc>
                  <a:txBody>
                    <a:bodyPr/>
                    <a:lstStyle/>
                    <a:p>
                      <a:pPr algn="just">
                        <a:lnSpc>
                          <a:spcPct val="107000"/>
                        </a:lnSpc>
                        <a:spcAft>
                          <a:spcPts val="0"/>
                        </a:spcAft>
                      </a:pPr>
                      <a:r>
                        <a:rPr lang="es-MX" sz="900">
                          <a:effectLst/>
                          <a:latin typeface="Century Gothic" panose="020B0502020202020204" pitchFamily="34" charset="0"/>
                        </a:rPr>
                        <a:t>Cultura y vida social </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22437" marR="22437" marT="0" marB="0"/>
                </a:tc>
                <a:tc>
                  <a:txBody>
                    <a:bodyPr/>
                    <a:lstStyle/>
                    <a:p>
                      <a:pPr algn="just">
                        <a:lnSpc>
                          <a:spcPct val="107000"/>
                        </a:lnSpc>
                        <a:spcAft>
                          <a:spcPts val="0"/>
                        </a:spcAft>
                      </a:pPr>
                      <a:r>
                        <a:rPr lang="es-MX" sz="900" dirty="0">
                          <a:effectLst/>
                          <a:latin typeface="Century Gothic" panose="020B0502020202020204" pitchFamily="34" charset="0"/>
                        </a:rPr>
                        <a:t>Distingue algunas expresiones de la cultura propia y de otras, y muestra respeto hacia la diversidad</a:t>
                      </a: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2437" marR="22437" marT="0" marB="0"/>
                </a:tc>
                <a:tc>
                  <a:txBody>
                    <a:bodyPr/>
                    <a:lstStyle/>
                    <a:p>
                      <a:pPr marL="342900" lvl="0" indent="-342900" algn="just">
                        <a:lnSpc>
                          <a:spcPct val="115000"/>
                        </a:lnSpc>
                        <a:spcAft>
                          <a:spcPts val="0"/>
                        </a:spcAft>
                        <a:buFont typeface="Symbol" panose="05050102010706020507" pitchFamily="18" charset="2"/>
                        <a:buChar char=""/>
                      </a:pPr>
                      <a:r>
                        <a:rPr lang="es-MX" sz="900">
                          <a:effectLst/>
                          <a:latin typeface="Century Gothic" panose="020B0502020202020204" pitchFamily="34" charset="0"/>
                        </a:rPr>
                        <a:t>Participa en eventos culturales, conmemoraciones cívicas y festividades nacionales y de su comunidad, y sabe por qué se hacen. </a:t>
                      </a:r>
                      <a:endParaRPr lang="es-MX" sz="1000">
                        <a:effectLst/>
                        <a:latin typeface="Century Gothic" panose="020B0502020202020204" pitchFamily="34" charset="0"/>
                      </a:endParaRPr>
                    </a:p>
                    <a:p>
                      <a:pPr marL="342900" lvl="0" indent="-342900" algn="just">
                        <a:lnSpc>
                          <a:spcPct val="115000"/>
                        </a:lnSpc>
                        <a:spcAft>
                          <a:spcPts val="1000"/>
                        </a:spcAft>
                        <a:buFont typeface="Symbol" panose="05050102010706020507" pitchFamily="18" charset="2"/>
                        <a:buChar char=""/>
                      </a:pPr>
                      <a:r>
                        <a:rPr lang="es-MX" sz="900">
                          <a:effectLst/>
                          <a:latin typeface="Century Gothic" panose="020B0502020202020204" pitchFamily="34" charset="0"/>
                        </a:rPr>
                        <a:t>Se forma una idea sencilla, mediante relatos, testimonios orales o gráficos y objetos de museos, de qué significan y a qué se refieren las conmemoraciones de fechas históricas.</a:t>
                      </a:r>
                      <a:r>
                        <a:rPr lang="es-MX" sz="1000">
                          <a:effectLst/>
                          <a:latin typeface="Century Gothic" panose="020B0502020202020204" pitchFamily="34" charset="0"/>
                        </a:rPr>
                        <a:t>	</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22437" marR="22437" marT="0" marB="0"/>
                </a:tc>
              </a:tr>
              <a:tr h="720080">
                <a:tc>
                  <a:txBody>
                    <a:bodyPr/>
                    <a:lstStyle/>
                    <a:p>
                      <a:pPr algn="just">
                        <a:lnSpc>
                          <a:spcPct val="107000"/>
                        </a:lnSpc>
                        <a:spcAft>
                          <a:spcPts val="0"/>
                        </a:spcAft>
                      </a:pPr>
                      <a:r>
                        <a:rPr lang="es-MX" sz="900">
                          <a:effectLst/>
                          <a:latin typeface="Century Gothic" panose="020B0502020202020204" pitchFamily="34" charset="0"/>
                        </a:rPr>
                        <a:t>Desarrollo personal y social </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22437" marR="22437" marT="0" marB="0"/>
                </a:tc>
                <a:tc>
                  <a:txBody>
                    <a:bodyPr/>
                    <a:lstStyle/>
                    <a:p>
                      <a:pPr>
                        <a:lnSpc>
                          <a:spcPct val="107000"/>
                        </a:lnSpc>
                        <a:spcAft>
                          <a:spcPts val="0"/>
                        </a:spcAft>
                      </a:pPr>
                      <a:r>
                        <a:rPr lang="es-MX" sz="900">
                          <a:effectLst/>
                          <a:latin typeface="Century Gothic" panose="020B0502020202020204" pitchFamily="34" charset="0"/>
                        </a:rPr>
                        <a:t>Relaciones interpersonales </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22437" marR="22437" marT="0" marB="0"/>
                </a:tc>
                <a:tc>
                  <a:txBody>
                    <a:bodyPr/>
                    <a:lstStyle/>
                    <a:p>
                      <a:pPr algn="just">
                        <a:lnSpc>
                          <a:spcPct val="107000"/>
                        </a:lnSpc>
                        <a:spcAft>
                          <a:spcPts val="0"/>
                        </a:spcAft>
                      </a:pPr>
                      <a:r>
                        <a:rPr lang="es-MX" sz="900">
                          <a:effectLst/>
                          <a:latin typeface="Century Gothic" panose="020B0502020202020204" pitchFamily="34" charset="0"/>
                        </a:rPr>
                        <a:t>Acepta a sus compañeras y compañeros como son, y aprende a actuar de acuerdo con los valores necesarios para la vida en comunidad y los ejerce en su vida cotidiana</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22437" marR="22437" marT="0" marB="0"/>
                </a:tc>
                <a:tc>
                  <a:txBody>
                    <a:bodyPr/>
                    <a:lstStyle/>
                    <a:p>
                      <a:pPr marL="342900" lvl="0" indent="-342900" algn="just">
                        <a:lnSpc>
                          <a:spcPct val="115000"/>
                        </a:lnSpc>
                        <a:spcAft>
                          <a:spcPts val="0"/>
                        </a:spcAft>
                        <a:buFont typeface="Symbol" panose="05050102010706020507" pitchFamily="18" charset="2"/>
                        <a:buChar char=""/>
                      </a:pPr>
                      <a:r>
                        <a:rPr lang="es-MX" sz="900">
                          <a:effectLst/>
                          <a:latin typeface="Century Gothic" panose="020B0502020202020204" pitchFamily="34" charset="0"/>
                        </a:rPr>
                        <a:t>Identifica que las niñas y los niños pueden realizar diversos tipos de actividades y que es importante la colaboración de todos en una tarea compartida, como construir un puente con bloques, explorar un libro, realizar un experimento, ordenar y limpiar el salón, jugar canicas o futbol. </a:t>
                      </a:r>
                      <a:endParaRPr lang="es-MX" sz="1000">
                        <a:effectLst/>
                        <a:latin typeface="Century Gothic" panose="020B0502020202020204" pitchFamily="34" charset="0"/>
                      </a:endParaRPr>
                    </a:p>
                    <a:p>
                      <a:pPr marL="342900" lvl="0" indent="-342900" algn="just">
                        <a:lnSpc>
                          <a:spcPct val="115000"/>
                        </a:lnSpc>
                        <a:spcAft>
                          <a:spcPts val="0"/>
                        </a:spcAft>
                        <a:buFont typeface="Symbol" panose="05050102010706020507" pitchFamily="18" charset="2"/>
                        <a:buChar char=""/>
                      </a:pPr>
                      <a:r>
                        <a:rPr lang="es-MX" sz="900">
                          <a:effectLst/>
                          <a:latin typeface="Century Gothic" panose="020B0502020202020204" pitchFamily="34" charset="0"/>
                        </a:rPr>
                        <a:t>Manifiesta sus ideas cuando percibe que sus derechos no son respetados. </a:t>
                      </a:r>
                      <a:endParaRPr lang="es-MX" sz="1000">
                        <a:effectLst/>
                        <a:latin typeface="Century Gothic" panose="020B0502020202020204" pitchFamily="34" charset="0"/>
                      </a:endParaRPr>
                    </a:p>
                    <a:p>
                      <a:pPr marL="342900" lvl="0" indent="-342900" algn="just">
                        <a:lnSpc>
                          <a:spcPct val="115000"/>
                        </a:lnSpc>
                        <a:spcAft>
                          <a:spcPts val="1000"/>
                        </a:spcAft>
                        <a:buFont typeface="Symbol" panose="05050102010706020507" pitchFamily="18" charset="2"/>
                        <a:buChar char=""/>
                      </a:pPr>
                      <a:r>
                        <a:rPr lang="es-MX" sz="900">
                          <a:effectLst/>
                          <a:latin typeface="Century Gothic" panose="020B0502020202020204" pitchFamily="34" charset="0"/>
                        </a:rPr>
                        <a:t>Actúa conforme a los valores de colaboración, respeto, honestidad y tolerancia que permiten una mejor convivencia.</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22437" marR="22437" marT="0" marB="0"/>
                </a:tc>
              </a:tr>
              <a:tr h="566592">
                <a:tc rowSpan="2">
                  <a:txBody>
                    <a:bodyPr/>
                    <a:lstStyle/>
                    <a:p>
                      <a:pPr>
                        <a:lnSpc>
                          <a:spcPct val="107000"/>
                        </a:lnSpc>
                        <a:spcAft>
                          <a:spcPts val="0"/>
                        </a:spcAft>
                      </a:pPr>
                      <a:r>
                        <a:rPr lang="es-MX" sz="900">
                          <a:effectLst/>
                          <a:latin typeface="Century Gothic" panose="020B0502020202020204" pitchFamily="34" charset="0"/>
                        </a:rPr>
                        <a:t>Lenguaje y comunicación </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22437" marR="22437" marT="0" marB="0"/>
                </a:tc>
                <a:tc>
                  <a:txBody>
                    <a:bodyPr/>
                    <a:lstStyle/>
                    <a:p>
                      <a:pPr>
                        <a:lnSpc>
                          <a:spcPct val="107000"/>
                        </a:lnSpc>
                        <a:spcAft>
                          <a:spcPts val="0"/>
                        </a:spcAft>
                      </a:pPr>
                      <a:r>
                        <a:rPr lang="es-MX" sz="900">
                          <a:effectLst/>
                          <a:latin typeface="Century Gothic" panose="020B0502020202020204" pitchFamily="34" charset="0"/>
                        </a:rPr>
                        <a:t>Lenguaje oral</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22437" marR="22437" marT="0" marB="0"/>
                </a:tc>
                <a:tc>
                  <a:txBody>
                    <a:bodyPr/>
                    <a:lstStyle/>
                    <a:p>
                      <a:pPr algn="just">
                        <a:lnSpc>
                          <a:spcPct val="107000"/>
                        </a:lnSpc>
                        <a:spcAft>
                          <a:spcPts val="0"/>
                        </a:spcAft>
                      </a:pPr>
                      <a:r>
                        <a:rPr lang="es-MX" sz="900">
                          <a:effectLst/>
                          <a:latin typeface="Century Gothic" panose="020B0502020202020204" pitchFamily="34" charset="0"/>
                        </a:rPr>
                        <a:t>Obtiene y comparte información mediante diversas formas de expresión oral.</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22437" marR="22437" marT="0" marB="0"/>
                </a:tc>
                <a:tc>
                  <a:txBody>
                    <a:bodyPr/>
                    <a:lstStyle/>
                    <a:p>
                      <a:pPr marL="342900" lvl="0" indent="-342900" algn="just">
                        <a:lnSpc>
                          <a:spcPct val="115000"/>
                        </a:lnSpc>
                        <a:spcAft>
                          <a:spcPts val="0"/>
                        </a:spcAft>
                        <a:buFont typeface="Symbol" panose="05050102010706020507" pitchFamily="18" charset="2"/>
                        <a:buChar char=""/>
                      </a:pPr>
                      <a:r>
                        <a:rPr lang="es-MX" sz="900">
                          <a:effectLst/>
                          <a:latin typeface="Century Gothic" panose="020B0502020202020204" pitchFamily="34" charset="0"/>
                        </a:rPr>
                        <a:t>Evoca y explica las actividades que ha realizado durante una experiencia concreta, así como sucesos o eventos, haciendo referencias espaciales y temporales cada vez más precisas </a:t>
                      </a:r>
                      <a:endParaRPr lang="es-MX" sz="1000">
                        <a:effectLst/>
                        <a:latin typeface="Century Gothic" panose="020B0502020202020204" pitchFamily="34" charset="0"/>
                      </a:endParaRPr>
                    </a:p>
                    <a:p>
                      <a:pPr marL="342900" lvl="0" indent="-342900" algn="just">
                        <a:lnSpc>
                          <a:spcPct val="115000"/>
                        </a:lnSpc>
                        <a:spcAft>
                          <a:spcPts val="1000"/>
                        </a:spcAft>
                        <a:buFont typeface="Symbol" panose="05050102010706020507" pitchFamily="18" charset="2"/>
                        <a:buChar char=""/>
                      </a:pPr>
                      <a:r>
                        <a:rPr lang="es-MX" sz="900">
                          <a:effectLst/>
                          <a:latin typeface="Century Gothic" panose="020B0502020202020204" pitchFamily="34" charset="0"/>
                        </a:rPr>
                        <a:t>Expone información sobre un tópico, organizando cada vez mejor sus ideas y utilizando apoyos gráficos u objetos de su entorno</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22437" marR="22437" marT="0" marB="0"/>
                </a:tc>
              </a:tr>
              <a:tr h="731767">
                <a:tc vMerge="1">
                  <a:txBody>
                    <a:bodyPr/>
                    <a:lstStyle/>
                    <a:p>
                      <a:endParaRPr lang="es-MX"/>
                    </a:p>
                  </a:txBody>
                  <a:tcPr/>
                </a:tc>
                <a:tc>
                  <a:txBody>
                    <a:bodyPr/>
                    <a:lstStyle/>
                    <a:p>
                      <a:pPr>
                        <a:lnSpc>
                          <a:spcPct val="107000"/>
                        </a:lnSpc>
                        <a:spcAft>
                          <a:spcPts val="0"/>
                        </a:spcAft>
                      </a:pPr>
                      <a:r>
                        <a:rPr lang="es-MX" sz="900">
                          <a:effectLst/>
                          <a:latin typeface="Century Gothic" panose="020B0502020202020204" pitchFamily="34" charset="0"/>
                        </a:rPr>
                        <a:t>Lenguaje escrito</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22437" marR="22437" marT="0" marB="0"/>
                </a:tc>
                <a:tc>
                  <a:txBody>
                    <a:bodyPr/>
                    <a:lstStyle/>
                    <a:p>
                      <a:pPr algn="just">
                        <a:lnSpc>
                          <a:spcPct val="107000"/>
                        </a:lnSpc>
                        <a:spcAft>
                          <a:spcPts val="0"/>
                        </a:spcAft>
                      </a:pPr>
                      <a:r>
                        <a:rPr lang="es-MX" sz="900">
                          <a:effectLst/>
                          <a:latin typeface="Century Gothic" panose="020B0502020202020204" pitchFamily="34" charset="0"/>
                        </a:rPr>
                        <a:t>Expresa gráficamente las ideas que quiere comunicar y las verbaliza para construir un texto escrito con ayuda de alguien.</a:t>
                      </a:r>
                      <a:endParaRPr lang="es-MX" sz="1000">
                        <a:effectLst/>
                        <a:latin typeface="Century Gothic" panose="020B0502020202020204" pitchFamily="34" charset="0"/>
                        <a:ea typeface="Calibri" panose="020F0502020204030204" pitchFamily="34" charset="0"/>
                        <a:cs typeface="Times New Roman" panose="02020603050405020304" pitchFamily="18" charset="0"/>
                      </a:endParaRPr>
                    </a:p>
                  </a:txBody>
                  <a:tcPr marL="22437" marR="22437" marT="0" marB="0"/>
                </a:tc>
                <a:tc>
                  <a:txBody>
                    <a:bodyPr/>
                    <a:lstStyle/>
                    <a:p>
                      <a:pPr marL="342900" lvl="0" indent="-342900" algn="just">
                        <a:lnSpc>
                          <a:spcPct val="115000"/>
                        </a:lnSpc>
                        <a:spcAft>
                          <a:spcPts val="1000"/>
                        </a:spcAft>
                        <a:buFont typeface="Symbol" panose="05050102010706020507" pitchFamily="18" charset="2"/>
                        <a:buChar char=""/>
                      </a:pPr>
                      <a:r>
                        <a:rPr lang="es-MX" sz="900" dirty="0">
                          <a:effectLst/>
                          <a:latin typeface="Century Gothic" panose="020B0502020202020204" pitchFamily="34" charset="0"/>
                        </a:rPr>
                        <a:t>Produce textos de manera colectiva mediante el dictado a la maestra, considerando el tipo de texto, el propósito comunicativo y los destinatarios.</a:t>
                      </a:r>
                      <a:endParaRPr lang="es-MX"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2437" marR="22437" marT="0" marB="0"/>
                </a:tc>
              </a:tr>
            </a:tbl>
          </a:graphicData>
        </a:graphic>
      </p:graphicFrame>
    </p:spTree>
    <p:extLst>
      <p:ext uri="{BB962C8B-B14F-4D97-AF65-F5344CB8AC3E}">
        <p14:creationId xmlns:p14="http://schemas.microsoft.com/office/powerpoint/2010/main" val="39145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5940152" y="548680"/>
            <a:ext cx="2880320" cy="5356820"/>
          </a:xfrm>
        </p:spPr>
        <p:txBody>
          <a:bodyPr>
            <a:normAutofit/>
          </a:bodyPr>
          <a:lstStyle/>
          <a:p>
            <a:pPr algn="ctr"/>
            <a:endParaRPr lang="es-MX" sz="2000" b="1" dirty="0" smtClean="0">
              <a:latin typeface="Century Gothic" panose="020B0502020202020204" pitchFamily="34" charset="0"/>
            </a:endParaRPr>
          </a:p>
          <a:p>
            <a:pPr algn="ctr"/>
            <a:endParaRPr lang="es-MX" sz="2000" b="1" dirty="0">
              <a:latin typeface="Century Gothic" panose="020B0502020202020204" pitchFamily="34" charset="0"/>
            </a:endParaRPr>
          </a:p>
          <a:p>
            <a:pPr algn="ctr"/>
            <a:endParaRPr lang="es-MX" sz="2000" b="1" dirty="0" smtClean="0">
              <a:latin typeface="Century Gothic" panose="020B0502020202020204" pitchFamily="34" charset="0"/>
            </a:endParaRPr>
          </a:p>
          <a:p>
            <a:pPr algn="ctr"/>
            <a:endParaRPr lang="es-MX" sz="2000" b="1" dirty="0">
              <a:latin typeface="Century Gothic" panose="020B0502020202020204" pitchFamily="34" charset="0"/>
            </a:endParaRPr>
          </a:p>
          <a:p>
            <a:pPr algn="ctr"/>
            <a:r>
              <a:rPr lang="es-MX" sz="2000" b="1" dirty="0" smtClean="0">
                <a:latin typeface="Century Gothic" panose="020B0502020202020204" pitchFamily="34" charset="0"/>
              </a:rPr>
              <a:t>Tema:</a:t>
            </a:r>
          </a:p>
          <a:p>
            <a:pPr algn="ctr"/>
            <a:r>
              <a:rPr lang="es-MX" sz="2000" b="1" dirty="0" smtClean="0">
                <a:latin typeface="Century Gothic" panose="020B0502020202020204" pitchFamily="34" charset="0"/>
              </a:rPr>
              <a:t>¿Qué es el descubrimiento de América?</a:t>
            </a:r>
            <a:endParaRPr lang="es-MX" sz="2000" dirty="0">
              <a:latin typeface="Century Gothic" panose="020B0502020202020204" pitchFamily="34" charset="0"/>
            </a:endParaRPr>
          </a:p>
          <a:p>
            <a:pPr algn="ctr"/>
            <a:endParaRPr lang="es-MX" sz="2000" dirty="0">
              <a:latin typeface="Century Gothic" panose="020B0502020202020204" pitchFamily="34" charset="0"/>
            </a:endParaRPr>
          </a:p>
        </p:txBody>
      </p:sp>
      <p:pic>
        <p:nvPicPr>
          <p:cNvPr id="5" name="Imagen 4" descr="C:\Users\maynelly\AppData\Local\Microsoft\Windows\INetCache\Content.Word\IMG_357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88640"/>
            <a:ext cx="4464496" cy="3024336"/>
          </a:xfrm>
          <a:prstGeom prst="rect">
            <a:avLst/>
          </a:prstGeom>
          <a:noFill/>
          <a:ln>
            <a:noFill/>
          </a:ln>
        </p:spPr>
      </p:pic>
      <p:pic>
        <p:nvPicPr>
          <p:cNvPr id="7" name="Imagen 6" descr="C:\Users\maynelly\AppData\Local\Microsoft\Windows\INetCache\Content.Word\IMG_3583.jpg"/>
          <p:cNvPicPr/>
          <p:nvPr/>
        </p:nvPicPr>
        <p:blipFill rotWithShape="1">
          <a:blip r:embed="rId3" cstate="print">
            <a:extLst>
              <a:ext uri="{28A0092B-C50C-407E-A947-70E740481C1C}">
                <a14:useLocalDpi xmlns:a14="http://schemas.microsoft.com/office/drawing/2010/main" val="0"/>
              </a:ext>
            </a:extLst>
          </a:blip>
          <a:srcRect l="8267" t="29525" r="4416" b="25483"/>
          <a:stretch/>
        </p:blipFill>
        <p:spPr bwMode="auto">
          <a:xfrm>
            <a:off x="323528" y="4016426"/>
            <a:ext cx="4752528" cy="28415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448466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6253413" y="548680"/>
            <a:ext cx="2319088" cy="5356820"/>
          </a:xfrm>
        </p:spPr>
        <p:txBody>
          <a:bodyPr>
            <a:normAutofit/>
          </a:bodyPr>
          <a:lstStyle/>
          <a:p>
            <a:pPr algn="ctr"/>
            <a:endParaRPr lang="es-MX" sz="2000" b="1" dirty="0" smtClean="0">
              <a:latin typeface="Century Gothic" panose="020B0502020202020204" pitchFamily="34" charset="0"/>
            </a:endParaRPr>
          </a:p>
          <a:p>
            <a:pPr algn="ctr"/>
            <a:endParaRPr lang="es-MX" sz="2000" b="1" dirty="0">
              <a:latin typeface="Century Gothic" panose="020B0502020202020204" pitchFamily="34" charset="0"/>
            </a:endParaRPr>
          </a:p>
          <a:p>
            <a:pPr algn="ctr"/>
            <a:endParaRPr lang="es-MX" sz="2000" b="1" dirty="0" smtClean="0">
              <a:latin typeface="Century Gothic" panose="020B0502020202020204" pitchFamily="34" charset="0"/>
            </a:endParaRPr>
          </a:p>
          <a:p>
            <a:pPr algn="ctr"/>
            <a:endParaRPr lang="es-MX" sz="2000" b="1" dirty="0">
              <a:latin typeface="Century Gothic" panose="020B0502020202020204" pitchFamily="34" charset="0"/>
            </a:endParaRPr>
          </a:p>
          <a:p>
            <a:pPr algn="ctr"/>
            <a:r>
              <a:rPr lang="es-MX" sz="2000" b="1" dirty="0" smtClean="0">
                <a:latin typeface="Century Gothic" panose="020B0502020202020204" pitchFamily="34" charset="0"/>
              </a:rPr>
              <a:t>Tema: </a:t>
            </a:r>
          </a:p>
          <a:p>
            <a:pPr algn="ctr"/>
            <a:r>
              <a:rPr lang="es-MX" sz="2000" b="1" dirty="0" smtClean="0">
                <a:latin typeface="Century Gothic" panose="020B0502020202020204" pitchFamily="34" charset="0"/>
              </a:rPr>
              <a:t>¡Vamos a hacer nuestros barcos! </a:t>
            </a:r>
            <a:endParaRPr lang="es-MX" sz="2000" b="1" dirty="0">
              <a:latin typeface="Century Gothic" panose="020B0502020202020204" pitchFamily="34" charset="0"/>
            </a:endParaRPr>
          </a:p>
        </p:txBody>
      </p:sp>
      <p:pic>
        <p:nvPicPr>
          <p:cNvPr id="5" name="Imagen 4" descr="C:\Users\maynelly\AppData\Local\Microsoft\Windows\INetCache\Content.Word\IMG_36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21695" y="396667"/>
            <a:ext cx="2672080" cy="2292350"/>
          </a:xfrm>
          <a:prstGeom prst="rect">
            <a:avLst/>
          </a:prstGeom>
          <a:noFill/>
          <a:ln>
            <a:noFill/>
          </a:ln>
        </p:spPr>
      </p:pic>
      <p:pic>
        <p:nvPicPr>
          <p:cNvPr id="7" name="Imagen 6" descr="C:\Users\maynelly\AppData\Local\Microsoft\Windows\INetCache\Content.Word\IMG_36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951820" y="508376"/>
            <a:ext cx="2592288" cy="1944216"/>
          </a:xfrm>
          <a:prstGeom prst="rect">
            <a:avLst/>
          </a:prstGeom>
          <a:noFill/>
          <a:ln>
            <a:noFill/>
          </a:ln>
        </p:spPr>
      </p:pic>
      <p:pic>
        <p:nvPicPr>
          <p:cNvPr id="8" name="Imagen 7" descr="C:\Users\maynelly\AppData\Local\Microsoft\Windows\INetCache\Content.Word\IMG_3631.jpg"/>
          <p:cNvPicPr/>
          <p:nvPr/>
        </p:nvPicPr>
        <p:blipFill rotWithShape="1">
          <a:blip r:embed="rId4" cstate="print">
            <a:extLst>
              <a:ext uri="{28A0092B-C50C-407E-A947-70E740481C1C}">
                <a14:useLocalDpi xmlns:a14="http://schemas.microsoft.com/office/drawing/2010/main" val="0"/>
              </a:ext>
            </a:extLst>
          </a:blip>
          <a:srcRect t="11412" r="7746"/>
          <a:stretch/>
        </p:blipFill>
        <p:spPr bwMode="auto">
          <a:xfrm>
            <a:off x="395536" y="3140968"/>
            <a:ext cx="2880320" cy="1675765"/>
          </a:xfrm>
          <a:prstGeom prst="rect">
            <a:avLst/>
          </a:prstGeom>
          <a:noFill/>
          <a:ln>
            <a:noFill/>
          </a:ln>
          <a:extLst>
            <a:ext uri="{53640926-AAD7-44D8-BBD7-CCE9431645EC}">
              <a14:shadowObscured xmlns:a14="http://schemas.microsoft.com/office/drawing/2010/main"/>
            </a:ext>
          </a:extLst>
        </p:spPr>
      </p:pic>
      <p:pic>
        <p:nvPicPr>
          <p:cNvPr id="9" name="Imagen 8" descr="C:\Users\maynelly\AppData\Local\Microsoft\Windows\INetCache\Content.Word\IMG_3632.jpg"/>
          <p:cNvPicPr/>
          <p:nvPr/>
        </p:nvPicPr>
        <p:blipFill rotWithShape="1">
          <a:blip r:embed="rId5" cstate="print">
            <a:extLst>
              <a:ext uri="{28A0092B-C50C-407E-A947-70E740481C1C}">
                <a14:useLocalDpi xmlns:a14="http://schemas.microsoft.com/office/drawing/2010/main" val="0"/>
              </a:ext>
            </a:extLst>
          </a:blip>
          <a:srcRect l="8717" t="16114" r="15300"/>
          <a:stretch/>
        </p:blipFill>
        <p:spPr bwMode="auto">
          <a:xfrm rot="5400000">
            <a:off x="3008450" y="3947101"/>
            <a:ext cx="2764532" cy="1739265"/>
          </a:xfrm>
          <a:prstGeom prst="rect">
            <a:avLst/>
          </a:prstGeom>
          <a:noFill/>
          <a:ln>
            <a:noFill/>
          </a:ln>
          <a:extLst>
            <a:ext uri="{53640926-AAD7-44D8-BBD7-CCE9431645EC}">
              <a14:shadowObscured xmlns:a14="http://schemas.microsoft.com/office/drawing/2010/main"/>
            </a:ext>
          </a:extLst>
        </p:spPr>
      </p:pic>
      <p:pic>
        <p:nvPicPr>
          <p:cNvPr id="10" name="Imagen 9" descr="C:\Users\maynelly\AppData\Local\Microsoft\Windows\INetCache\Content.Word\IMG_3629.jpg"/>
          <p:cNvPicPr/>
          <p:nvPr/>
        </p:nvPicPr>
        <p:blipFill rotWithShape="1">
          <a:blip r:embed="rId6" cstate="print">
            <a:extLst>
              <a:ext uri="{28A0092B-C50C-407E-A947-70E740481C1C}">
                <a14:useLocalDpi xmlns:a14="http://schemas.microsoft.com/office/drawing/2010/main" val="0"/>
              </a:ext>
            </a:extLst>
          </a:blip>
          <a:srcRect t="9433" r="5075"/>
          <a:stretch/>
        </p:blipFill>
        <p:spPr bwMode="auto">
          <a:xfrm>
            <a:off x="1113210" y="5267642"/>
            <a:ext cx="1790700" cy="12757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264281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6253413" y="332656"/>
            <a:ext cx="2319088" cy="5572844"/>
          </a:xfrm>
        </p:spPr>
        <p:txBody>
          <a:bodyPr>
            <a:normAutofit/>
          </a:bodyPr>
          <a:lstStyle/>
          <a:p>
            <a:pPr algn="ctr"/>
            <a:endParaRPr lang="es-MX" sz="2000" b="1" dirty="0" smtClean="0">
              <a:latin typeface="Century Gothic" panose="020B0502020202020204" pitchFamily="34" charset="0"/>
            </a:endParaRPr>
          </a:p>
          <a:p>
            <a:pPr algn="ctr"/>
            <a:endParaRPr lang="es-MX" sz="2000" b="1" dirty="0">
              <a:latin typeface="Century Gothic" panose="020B0502020202020204" pitchFamily="34" charset="0"/>
            </a:endParaRPr>
          </a:p>
          <a:p>
            <a:pPr algn="ctr"/>
            <a:endParaRPr lang="es-MX" sz="2000" b="1" dirty="0" smtClean="0">
              <a:latin typeface="Century Gothic" panose="020B0502020202020204" pitchFamily="34" charset="0"/>
            </a:endParaRPr>
          </a:p>
          <a:p>
            <a:pPr algn="ctr"/>
            <a:endParaRPr lang="es-MX" sz="2000" b="1" dirty="0">
              <a:latin typeface="Century Gothic" panose="020B0502020202020204" pitchFamily="34" charset="0"/>
            </a:endParaRPr>
          </a:p>
          <a:p>
            <a:pPr algn="ctr"/>
            <a:r>
              <a:rPr lang="es-MX" sz="2000" b="1" dirty="0" smtClean="0">
                <a:latin typeface="Century Gothic" panose="020B0502020202020204" pitchFamily="34" charset="0"/>
              </a:rPr>
              <a:t>Tema:</a:t>
            </a:r>
          </a:p>
          <a:p>
            <a:pPr algn="ctr"/>
            <a:r>
              <a:rPr lang="es-MX" sz="2000" b="1" dirty="0" smtClean="0">
                <a:latin typeface="Century Gothic" panose="020B0502020202020204" pitchFamily="34" charset="0"/>
              </a:rPr>
              <a:t>Palabras y cosas que conocemos sobre el descubrimiento de América </a:t>
            </a:r>
          </a:p>
        </p:txBody>
      </p:sp>
      <p:pic>
        <p:nvPicPr>
          <p:cNvPr id="5" name="Imagen 4" descr="C:\Users\maynelly\AppData\Local\Microsoft\Windows\INetCache\Content.Word\IMG_3645.jpg"/>
          <p:cNvPicPr/>
          <p:nvPr/>
        </p:nvPicPr>
        <p:blipFill rotWithShape="1">
          <a:blip r:embed="rId2" cstate="print">
            <a:extLst>
              <a:ext uri="{28A0092B-C50C-407E-A947-70E740481C1C}">
                <a14:useLocalDpi xmlns:a14="http://schemas.microsoft.com/office/drawing/2010/main" val="0"/>
              </a:ext>
            </a:extLst>
          </a:blip>
          <a:srcRect t="6278" r="16237"/>
          <a:stretch/>
        </p:blipFill>
        <p:spPr bwMode="auto">
          <a:xfrm rot="5400000">
            <a:off x="487504" y="-151438"/>
            <a:ext cx="2971802" cy="3324984"/>
          </a:xfrm>
          <a:prstGeom prst="rect">
            <a:avLst/>
          </a:prstGeom>
          <a:noFill/>
          <a:ln>
            <a:noFill/>
          </a:ln>
        </p:spPr>
      </p:pic>
      <p:pic>
        <p:nvPicPr>
          <p:cNvPr id="6" name="Imagen 5" descr="C:\Users\maynelly\AppData\Local\Microsoft\Windows\INetCache\Content.Word\IMG_366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33912" y="3518817"/>
            <a:ext cx="3564007" cy="2808312"/>
          </a:xfrm>
          <a:prstGeom prst="rect">
            <a:avLst/>
          </a:prstGeom>
          <a:noFill/>
          <a:ln>
            <a:noFill/>
          </a:ln>
        </p:spPr>
      </p:pic>
    </p:spTree>
    <p:extLst>
      <p:ext uri="{BB962C8B-B14F-4D97-AF65-F5344CB8AC3E}">
        <p14:creationId xmlns:p14="http://schemas.microsoft.com/office/powerpoint/2010/main" val="5187581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Experiencias en donde existen áreas de mejora</a:t>
            </a:r>
            <a:endParaRPr lang="es-MX" dirty="0"/>
          </a:p>
        </p:txBody>
      </p:sp>
    </p:spTree>
    <p:extLst>
      <p:ext uri="{BB962C8B-B14F-4D97-AF65-F5344CB8AC3E}">
        <p14:creationId xmlns:p14="http://schemas.microsoft.com/office/powerpoint/2010/main" val="157083708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347772605"/>
              </p:ext>
            </p:extLst>
          </p:nvPr>
        </p:nvGraphicFramePr>
        <p:xfrm>
          <a:off x="971600" y="476672"/>
          <a:ext cx="7560840" cy="5688631"/>
        </p:xfrm>
        <a:graphic>
          <a:graphicData uri="http://schemas.openxmlformats.org/drawingml/2006/table">
            <a:tbl>
              <a:tblPr firstRow="1" firstCol="1" bandRow="1">
                <a:tableStyleId>{0505E3EF-67EA-436B-97B2-0124C06EBD24}</a:tableStyleId>
              </a:tblPr>
              <a:tblGrid>
                <a:gridCol w="4186381"/>
                <a:gridCol w="266357"/>
                <a:gridCol w="3108102"/>
              </a:tblGrid>
              <a:tr h="925104">
                <a:tc gridSpan="2">
                  <a:txBody>
                    <a:bodyPr/>
                    <a:lstStyle/>
                    <a:p>
                      <a:pPr>
                        <a:lnSpc>
                          <a:spcPct val="115000"/>
                        </a:lnSpc>
                        <a:spcAft>
                          <a:spcPts val="1000"/>
                        </a:spcAft>
                      </a:pPr>
                      <a:r>
                        <a:rPr lang="es-MX" sz="2000" dirty="0">
                          <a:effectLst/>
                        </a:rPr>
                        <a:t>Taller</a:t>
                      </a:r>
                      <a:r>
                        <a:rPr lang="es-MX" sz="2000" b="0" dirty="0">
                          <a:effectLst/>
                        </a:rPr>
                        <a:t>:  </a:t>
                      </a:r>
                      <a:endParaRPr lang="es-MX" sz="2800" b="0" dirty="0">
                        <a:effectLst/>
                      </a:endParaRPr>
                    </a:p>
                    <a:p>
                      <a:pPr algn="ctr">
                        <a:lnSpc>
                          <a:spcPct val="115000"/>
                        </a:lnSpc>
                        <a:spcAft>
                          <a:spcPts val="1000"/>
                        </a:spcAft>
                      </a:pPr>
                      <a:r>
                        <a:rPr lang="es-MX" sz="2000" b="0" dirty="0">
                          <a:effectLst/>
                        </a:rPr>
                        <a:t>Construcción</a:t>
                      </a:r>
                      <a:endParaRPr lang="es-MX"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a:txBody>
                    <a:bodyPr/>
                    <a:lstStyle/>
                    <a:p>
                      <a:pPr>
                        <a:lnSpc>
                          <a:spcPct val="115000"/>
                        </a:lnSpc>
                        <a:spcAft>
                          <a:spcPts val="1000"/>
                        </a:spcAft>
                      </a:pPr>
                      <a:r>
                        <a:rPr lang="es-MX" sz="2000" dirty="0">
                          <a:effectLst/>
                        </a:rPr>
                        <a:t>Tipo de taller</a:t>
                      </a:r>
                      <a:r>
                        <a:rPr lang="es-MX" sz="2000" b="0" dirty="0">
                          <a:effectLst/>
                        </a:rPr>
                        <a:t>:  Taller  artísticos </a:t>
                      </a:r>
                      <a:endParaRPr lang="es-MX"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5523">
                <a:tc gridSpan="3">
                  <a:txBody>
                    <a:bodyPr/>
                    <a:lstStyle/>
                    <a:p>
                      <a:pPr>
                        <a:lnSpc>
                          <a:spcPct val="115000"/>
                        </a:lnSpc>
                        <a:spcAft>
                          <a:spcPts val="1000"/>
                        </a:spcAft>
                      </a:pPr>
                      <a:r>
                        <a:rPr lang="es-MX" sz="2000">
                          <a:effectLst/>
                        </a:rPr>
                        <a:t>Campo formativo: Expresión y apreciación artística </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r>
              <a:tr h="397322">
                <a:tc gridSpan="3">
                  <a:txBody>
                    <a:bodyPr/>
                    <a:lstStyle/>
                    <a:p>
                      <a:pPr>
                        <a:lnSpc>
                          <a:spcPct val="115000"/>
                        </a:lnSpc>
                        <a:spcAft>
                          <a:spcPts val="1000"/>
                        </a:spcAft>
                      </a:pPr>
                      <a:r>
                        <a:rPr lang="es-MX" sz="2000" dirty="0">
                          <a:effectLst/>
                        </a:rPr>
                        <a:t>Aspecto: </a:t>
                      </a:r>
                      <a:r>
                        <a:rPr lang="es-MX" sz="2000" dirty="0" smtClean="0">
                          <a:effectLst/>
                        </a:rPr>
                        <a:t>Expresión </a:t>
                      </a:r>
                      <a:r>
                        <a:rPr lang="es-MX" sz="2000" dirty="0">
                          <a:effectLst/>
                        </a:rPr>
                        <a:t>y apreciación visual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r>
              <a:tr h="3900682">
                <a:tc>
                  <a:txBody>
                    <a:bodyPr/>
                    <a:lstStyle/>
                    <a:p>
                      <a:pPr algn="just">
                        <a:lnSpc>
                          <a:spcPct val="115000"/>
                        </a:lnSpc>
                        <a:spcAft>
                          <a:spcPts val="1000"/>
                        </a:spcAft>
                      </a:pPr>
                      <a:r>
                        <a:rPr lang="es-MX" sz="2000" dirty="0">
                          <a:effectLst/>
                        </a:rPr>
                        <a:t>Competencia:</a:t>
                      </a:r>
                      <a:endParaRPr lang="es-MX" sz="2800" dirty="0">
                        <a:effectLst/>
                      </a:endParaRPr>
                    </a:p>
                    <a:p>
                      <a:pPr marL="342900" lvl="0" indent="-342900" algn="just">
                        <a:lnSpc>
                          <a:spcPct val="115000"/>
                        </a:lnSpc>
                        <a:spcAft>
                          <a:spcPts val="1000"/>
                        </a:spcAft>
                        <a:buFont typeface="Wingdings" panose="05000000000000000000" pitchFamily="2" charset="2"/>
                        <a:buChar char=""/>
                      </a:pPr>
                      <a:r>
                        <a:rPr lang="es-MX" sz="2000" b="0" dirty="0">
                          <a:effectLst/>
                        </a:rPr>
                        <a:t>Expresa ideas, sentimientos, fantasías mediante la creación de representaciones visuales, usando técnicas y materiales variados </a:t>
                      </a:r>
                      <a:endParaRPr lang="es-MX"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15000"/>
                        </a:lnSpc>
                        <a:spcAft>
                          <a:spcPts val="1000"/>
                        </a:spcAft>
                      </a:pPr>
                      <a:r>
                        <a:rPr lang="es-MX" sz="2000" dirty="0">
                          <a:effectLst/>
                        </a:rPr>
                        <a:t>Aprendizajes esperados: </a:t>
                      </a:r>
                      <a:endParaRPr lang="es-MX" sz="2800" dirty="0">
                        <a:effectLst/>
                      </a:endParaRPr>
                    </a:p>
                    <a:p>
                      <a:pPr marL="342900" lvl="0" indent="-342900" algn="just">
                        <a:lnSpc>
                          <a:spcPct val="115000"/>
                        </a:lnSpc>
                        <a:spcAft>
                          <a:spcPts val="0"/>
                        </a:spcAft>
                        <a:buFont typeface="Wingdings" panose="05000000000000000000" pitchFamily="2" charset="2"/>
                        <a:buChar char=""/>
                      </a:pPr>
                      <a:r>
                        <a:rPr lang="es-MX" sz="2000" dirty="0">
                          <a:effectLst/>
                        </a:rPr>
                        <a:t>Selección materiales, herramientas y técnicas que prefiere cuando va a crear una obra </a:t>
                      </a:r>
                      <a:endParaRPr lang="es-MX" sz="2800" dirty="0">
                        <a:effectLst/>
                      </a:endParaRPr>
                    </a:p>
                    <a:p>
                      <a:pPr marL="342900" lvl="0" indent="-342900" algn="just">
                        <a:lnSpc>
                          <a:spcPct val="115000"/>
                        </a:lnSpc>
                        <a:spcAft>
                          <a:spcPts val="1000"/>
                        </a:spcAft>
                        <a:buFont typeface="Wingdings" panose="05000000000000000000" pitchFamily="2" charset="2"/>
                        <a:buChar char=""/>
                      </a:pPr>
                      <a:r>
                        <a:rPr lang="es-MX" sz="2000" dirty="0">
                          <a:effectLst/>
                        </a:rPr>
                        <a:t>Explica y comparte con sus compañeros las ideas personales que quiso expresar mediante su creación artística.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r>
            </a:tbl>
          </a:graphicData>
        </a:graphic>
      </p:graphicFrame>
    </p:spTree>
    <p:extLst>
      <p:ext uri="{BB962C8B-B14F-4D97-AF65-F5344CB8AC3E}">
        <p14:creationId xmlns:p14="http://schemas.microsoft.com/office/powerpoint/2010/main" val="3970237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6253413" y="476672"/>
            <a:ext cx="2319088" cy="5428828"/>
          </a:xfrm>
        </p:spPr>
        <p:txBody>
          <a:bodyPr>
            <a:normAutofit/>
          </a:bodyPr>
          <a:lstStyle/>
          <a:p>
            <a:endParaRPr lang="es-MX" sz="3200" b="1" dirty="0" smtClean="0">
              <a:latin typeface="Century Gothic" panose="020B0502020202020204" pitchFamily="34" charset="0"/>
            </a:endParaRPr>
          </a:p>
          <a:p>
            <a:endParaRPr lang="es-MX" sz="3200" b="1" dirty="0" smtClean="0">
              <a:latin typeface="Century Gothic" panose="020B0502020202020204" pitchFamily="34" charset="0"/>
            </a:endParaRPr>
          </a:p>
          <a:p>
            <a:endParaRPr lang="es-MX" sz="3200" b="1" dirty="0">
              <a:latin typeface="Century Gothic" panose="020B0502020202020204" pitchFamily="34" charset="0"/>
            </a:endParaRPr>
          </a:p>
          <a:p>
            <a:pPr algn="ctr"/>
            <a:r>
              <a:rPr lang="es-MX" sz="3200" b="1" dirty="0" smtClean="0">
                <a:latin typeface="Century Gothic" panose="020B0502020202020204" pitchFamily="34" charset="0"/>
              </a:rPr>
              <a:t>Juguemos con arena </a:t>
            </a:r>
            <a:endParaRPr lang="es-MX" sz="3200" b="1" dirty="0">
              <a:latin typeface="Century Gothic" panose="020B0502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4640" y="1345640"/>
            <a:ext cx="5728889" cy="4278985"/>
          </a:xfrm>
          <a:prstGeom prst="rect">
            <a:avLst/>
          </a:prstGeom>
        </p:spPr>
      </p:pic>
    </p:spTree>
    <p:extLst>
      <p:ext uri="{BB962C8B-B14F-4D97-AF65-F5344CB8AC3E}">
        <p14:creationId xmlns:p14="http://schemas.microsoft.com/office/powerpoint/2010/main" val="13236863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Certificate of Achievement">
      <a:dk1>
        <a:sysClr val="windowText" lastClr="000000"/>
      </a:dk1>
      <a:lt1>
        <a:sysClr val="window" lastClr="FFFFFF"/>
      </a:lt1>
      <a:dk2>
        <a:srgbClr val="404040"/>
      </a:dk2>
      <a:lt2>
        <a:srgbClr val="DBEEF4"/>
      </a:lt2>
      <a:accent1>
        <a:srgbClr val="009444"/>
      </a:accent1>
      <a:accent2>
        <a:srgbClr val="1C75BC"/>
      </a:accent2>
      <a:accent3>
        <a:srgbClr val="F15649"/>
      </a:accent3>
      <a:accent4>
        <a:srgbClr val="C18447"/>
      </a:accent4>
      <a:accent5>
        <a:srgbClr val="5F5F5F"/>
      </a:accent5>
      <a:accent6>
        <a:srgbClr val="F8DF4A"/>
      </a:accent6>
      <a:hlink>
        <a:srgbClr val="4BB9B4"/>
      </a:hlink>
      <a:folHlink>
        <a:srgbClr val="A6A6A6"/>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ertificate of Achievement">
      <a:dk1>
        <a:sysClr val="windowText" lastClr="000000"/>
      </a:dk1>
      <a:lt1>
        <a:sysClr val="window" lastClr="FFFFFF"/>
      </a:lt1>
      <a:dk2>
        <a:srgbClr val="404040"/>
      </a:dk2>
      <a:lt2>
        <a:srgbClr val="DBEEF4"/>
      </a:lt2>
      <a:accent1>
        <a:srgbClr val="009444"/>
      </a:accent1>
      <a:accent2>
        <a:srgbClr val="1C75BC"/>
      </a:accent2>
      <a:accent3>
        <a:srgbClr val="F15649"/>
      </a:accent3>
      <a:accent4>
        <a:srgbClr val="C18447"/>
      </a:accent4>
      <a:accent5>
        <a:srgbClr val="5F5F5F"/>
      </a:accent5>
      <a:accent6>
        <a:srgbClr val="F8DF4A"/>
      </a:accent6>
      <a:hlink>
        <a:srgbClr val="4BB9B4"/>
      </a:hlink>
      <a:folHlink>
        <a:srgbClr val="A6A6A6"/>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50AF27-EC1D-4B2E-AA0B-9E8AA91574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TM10001106[[fn=Distintivo]]</Template>
  <TotalTime>0</TotalTime>
  <Words>477</Words>
  <Application>Microsoft Office PowerPoint</Application>
  <PresentationFormat>Presentación en pantalla (4:3)</PresentationFormat>
  <Paragraphs>77</Paragraphs>
  <Slides>12</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12</vt:i4>
      </vt:variant>
    </vt:vector>
  </HeadingPairs>
  <TitlesOfParts>
    <vt:vector size="22" baseType="lpstr">
      <vt:lpstr>Arial</vt:lpstr>
      <vt:lpstr>Calibri</vt:lpstr>
      <vt:lpstr>Century Gothic</vt:lpstr>
      <vt:lpstr>Gill Sans MT</vt:lpstr>
      <vt:lpstr>Impact</vt:lpstr>
      <vt:lpstr>Palatino Linotype</vt:lpstr>
      <vt:lpstr>Symbol</vt:lpstr>
      <vt:lpstr>Times New Roman</vt:lpstr>
      <vt:lpstr>Wingdings</vt:lpstr>
      <vt:lpstr>Badge</vt:lpstr>
      <vt:lpstr>Presentación de PowerPoint</vt:lpstr>
      <vt:lpstr>Experiencias  positivas </vt:lpstr>
      <vt:lpstr>Presentación de PowerPoint</vt:lpstr>
      <vt:lpstr>Presentación de PowerPoint</vt:lpstr>
      <vt:lpstr>Presentación de PowerPoint</vt:lpstr>
      <vt:lpstr>Presentación de PowerPoint</vt:lpstr>
      <vt:lpstr>Experiencias en donde existen áreas de mejora</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2017-12-15T19:21:37Z</dcterms:created>
  <dcterms:modified xsi:type="dcterms:W3CDTF">2017-12-15T20:39:41Z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TC028952649991</vt:lpwstr>
  </property>
</Properties>
</file>